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7"/>
  </p:notesMasterIdLst>
  <p:sldIdLst>
    <p:sldId id="306" r:id="rId2"/>
    <p:sldId id="276" r:id="rId3"/>
    <p:sldId id="257" r:id="rId4"/>
    <p:sldId id="277" r:id="rId5"/>
    <p:sldId id="307" r:id="rId6"/>
    <p:sldId id="308" r:id="rId7"/>
    <p:sldId id="278" r:id="rId8"/>
    <p:sldId id="279" r:id="rId9"/>
    <p:sldId id="280" r:id="rId10"/>
    <p:sldId id="281" r:id="rId11"/>
    <p:sldId id="301" r:id="rId12"/>
    <p:sldId id="310" r:id="rId13"/>
    <p:sldId id="303" r:id="rId14"/>
    <p:sldId id="292" r:id="rId15"/>
    <p:sldId id="293" r:id="rId16"/>
    <p:sldId id="295" r:id="rId17"/>
    <p:sldId id="296" r:id="rId18"/>
    <p:sldId id="294" r:id="rId19"/>
    <p:sldId id="287" r:id="rId20"/>
    <p:sldId id="288" r:id="rId21"/>
    <p:sldId id="304" r:id="rId22"/>
    <p:sldId id="305" r:id="rId23"/>
    <p:sldId id="297" r:id="rId24"/>
    <p:sldId id="299" r:id="rId25"/>
    <p:sldId id="309" r:id="rId26"/>
    <p:sldId id="302" r:id="rId27"/>
    <p:sldId id="298" r:id="rId28"/>
    <p:sldId id="318" r:id="rId29"/>
    <p:sldId id="319" r:id="rId30"/>
    <p:sldId id="313" r:id="rId31"/>
    <p:sldId id="314" r:id="rId32"/>
    <p:sldId id="315" r:id="rId33"/>
    <p:sldId id="316" r:id="rId34"/>
    <p:sldId id="317" r:id="rId35"/>
    <p:sldId id="275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>
      <p:cViewPr varScale="1">
        <p:scale>
          <a:sx n="69" d="100"/>
          <a:sy n="69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BEE24-3FE4-4494-BE37-F716A44C24E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972E-5CA5-423E-828A-40F5DC14D3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309AD71D-E4A9-4825-9CE9-F3EA8EECF15E}" type="slidenum">
              <a:rPr lang="ja-JP" altLang="en-US" smtClean="0">
                <a:latin typeface="Helvetica"/>
                <a:ea typeface="ＭＳ Ｐゴシック" pitchFamily="34" charset="-128"/>
              </a:rPr>
              <a:pPr defTabSz="952500"/>
              <a:t>2</a:t>
            </a:fld>
            <a:endParaRPr lang="en-US" altLang="ja-JP" smtClean="0">
              <a:latin typeface="Helvetica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Helvetica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3375" y="6430963"/>
            <a:ext cx="12239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63738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6659563" y="6534150"/>
            <a:ext cx="1781175" cy="1698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defRPr/>
            </a:pPr>
            <a:r>
              <a:rPr kumimoji="0" lang="en-US" altLang="ja-JP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© 2013 Toshiba Corporation</a:t>
            </a:r>
          </a:p>
        </p:txBody>
      </p:sp>
      <p:sp>
        <p:nvSpPr>
          <p:cNvPr id="12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325" algn="ctr"/>
                <a:tab pos="857250" algn="l"/>
                <a:tab pos="1089025" algn="l"/>
              </a:tabLst>
              <a:defRPr kumimoji="0" sz="11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東芝コーポレートブランド　―　PowerPoint フォーマット　―</a:t>
            </a:r>
          </a:p>
        </p:txBody>
      </p:sp>
      <p:sp>
        <p:nvSpPr>
          <p:cNvPr id="13" name="Line 7"/>
          <p:cNvSpPr>
            <a:spLocks noChangeShapeType="1"/>
          </p:cNvSpPr>
          <p:nvPr userDrawn="1"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latin typeface="Arial" charset="0"/>
              <a:ea typeface="ＭＳ Ｐゴシック" charset="-128"/>
            </a:endParaRPr>
          </a:p>
        </p:txBody>
      </p:sp>
      <p:sp>
        <p:nvSpPr>
          <p:cNvPr id="14" name="Rectangle 61"/>
          <p:cNvSpPr>
            <a:spLocks noChangeArrowheads="1"/>
          </p:cNvSpPr>
          <p:nvPr userDrawn="1"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 defTabSz="-635" eaLnBrk="0" hangingPunct="0">
              <a:tabLst>
                <a:tab pos="568325" algn="ctr"/>
                <a:tab pos="857250" algn="l"/>
                <a:tab pos="1089025" algn="l"/>
              </a:tabLst>
              <a:defRPr/>
            </a:pPr>
            <a:fld id="{A647CDF1-4318-4305-875A-A733DECA7A1A}" type="slidenum">
              <a:rPr kumimoji="0" lang="ja-JP" altLang="en-US" sz="1100">
                <a:latin typeface="Myriad Pro" pitchFamily="34" charset="0"/>
                <a:ea typeface="Meiryo UI" pitchFamily="50" charset="-128"/>
                <a:cs typeface="Segoe UI" pitchFamily="34" charset="0"/>
              </a:rPr>
              <a:pPr algn="r" defTabSz="-635" eaLnBrk="0" hangingPunct="0">
                <a:tabLst>
                  <a:tab pos="568325" algn="ctr"/>
                  <a:tab pos="857250" algn="l"/>
                  <a:tab pos="1089025" algn="l"/>
                </a:tabLst>
                <a:defRPr/>
              </a:pPr>
              <a:t>‹#›</a:t>
            </a:fld>
            <a:endParaRPr kumimoji="0" lang="en-US" altLang="ja-JP" sz="1100" dirty="0">
              <a:latin typeface="Myriad Pro" pitchFamily="34" charset="0"/>
              <a:ea typeface="Meiryo UI" pitchFamily="50" charset="-128"/>
              <a:cs typeface="Segoe U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52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6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7" Type="http://schemas.openxmlformats.org/officeDocument/2006/relationships/oleObject" Target="../embeddings/Microsoft_Office_Excel_97-2003____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___4.xls"/><Relationship Id="rId5" Type="http://schemas.openxmlformats.org/officeDocument/2006/relationships/oleObject" Target="../embeddings/Microsoft_Office_Excel_97-2003____3.xls"/><Relationship Id="rId4" Type="http://schemas.openxmlformats.org/officeDocument/2006/relationships/oleObject" Target="../embeddings/Microsoft_Office_Excel_97-2003____2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5496" y="764704"/>
            <a:ext cx="8964488" cy="54726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FFFF00"/>
                </a:solidFill>
              </a:rPr>
              <a:t>热烈</a:t>
            </a:r>
            <a:r>
              <a:rPr lang="zh-CN" altLang="en-US" sz="6000" b="1" dirty="0" smtClean="0">
                <a:solidFill>
                  <a:srgbClr val="FFFF00"/>
                </a:solidFill>
              </a:rPr>
              <a:t>欢迎</a:t>
            </a:r>
            <a:r>
              <a:rPr lang="zh-CN" altLang="en-US" sz="6000" b="1" dirty="0" smtClean="0">
                <a:solidFill>
                  <a:srgbClr val="FFFF00"/>
                </a:solidFill>
              </a:rPr>
              <a:t>各位</a:t>
            </a:r>
            <a:endParaRPr lang="en-US" altLang="zh-CN" sz="6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FFFF00"/>
                </a:solidFill>
              </a:rPr>
              <a:t>安监职业卫生</a:t>
            </a:r>
            <a:r>
              <a:rPr lang="zh-CN" altLang="en-US" sz="6000" b="1" dirty="0" smtClean="0">
                <a:solidFill>
                  <a:srgbClr val="FFFF00"/>
                </a:solidFill>
              </a:rPr>
              <a:t>领导</a:t>
            </a:r>
            <a:endParaRPr lang="en-US" altLang="zh-CN" sz="6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FFFF00"/>
                </a:solidFill>
              </a:rPr>
              <a:t>莅临</a:t>
            </a:r>
            <a:r>
              <a:rPr lang="zh-CN" altLang="en-US" sz="6000" b="1" dirty="0" smtClean="0">
                <a:solidFill>
                  <a:srgbClr val="FFFF00"/>
                </a:solidFill>
              </a:rPr>
              <a:t>检查指导</a:t>
            </a:r>
            <a:endParaRPr lang="zh-CN" alt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 t="6461"/>
          <a:stretch>
            <a:fillRect/>
          </a:stretch>
        </p:blipFill>
        <p:spPr bwMode="auto">
          <a:xfrm>
            <a:off x="179512" y="1196752"/>
            <a:ext cx="8964488" cy="52124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179512" y="787011"/>
            <a:ext cx="290285" cy="290285"/>
          </a:xfrm>
          <a:prstGeom prst="ellipse">
            <a:avLst/>
          </a:prstGeom>
          <a:solidFill>
            <a:srgbClr val="AECE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endParaRPr kumimoji="0"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14261" y="747713"/>
            <a:ext cx="67786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公司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&amp;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各部门 制定</a:t>
            </a:r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年度职业卫生安全管理计划</a:t>
            </a:r>
          </a:p>
        </p:txBody>
      </p:sp>
      <p:pic>
        <p:nvPicPr>
          <p:cNvPr id="2051" name="Picture 3" descr="D:\所有照片\会议-培训图片\20130530中央安全会议\IMG_0128 (46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3933056"/>
            <a:ext cx="2832315" cy="2124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D:\所有照片\会议-培训图片\20130530中央安全会议\IMG_0106 (4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888" y="3965702"/>
            <a:ext cx="2808312" cy="210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D:\所有照片\会议-培训图片\20130530中央安全会议\IMG_0110 (13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709" y="3933056"/>
            <a:ext cx="2879787" cy="2159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467544" y="3429000"/>
            <a:ext cx="820891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进行月度例会报告，并对安全工作表现突出的个人及集体进行表彰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72.30.40.15\video pic only\Administration Dept\Environmental Protection and Equipment Power Service Sect\2014年环境沟通交流照片\20140717 总经理巡查\IMG_17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7522" y="1588975"/>
            <a:ext cx="2663999" cy="199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\\172.30.40.15\video pic only\Administration Dept\Environmental Protection and Equipment Power Service Sect\2014年环境沟通交流照片\20140717 总经理巡查\IMG_17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0645" y="1588975"/>
            <a:ext cx="2664000" cy="199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\\172.30.40.15\video pic only\Administration Dept\Environmental Protection and Equipment Power Service Sect\陈伟\20140522总经理巡查-环戊烷 返修间 R600A\IMG_02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1073" y="4062046"/>
            <a:ext cx="2664000" cy="199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\\172.30.40.15\video pic only\Administration Dept\Administration Sect\赵锐\20140403总经理巡查图\IMG_03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13770" y="1588975"/>
            <a:ext cx="2663786" cy="199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\\172.30.40.15\video pic only\Administration Dept\Administration Sect\赵锐\20140403总经理巡查图\IMG_03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6666" y="4061324"/>
            <a:ext cx="2665711" cy="1999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\\172.30.40.15\video pic only\Administration Dept\Administration Sect\赵锐\相机照片\20140603相机图片\IMG_072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13770" y="4062046"/>
            <a:ext cx="2663786" cy="199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23528" y="53975"/>
            <a:ext cx="8369300" cy="620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kern="0" dirty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391886" y="888609"/>
            <a:ext cx="290285" cy="290285"/>
          </a:xfrm>
          <a:prstGeom prst="ellipse">
            <a:avLst/>
          </a:prstGeom>
          <a:solidFill>
            <a:srgbClr val="AECE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endParaRPr kumimoji="0"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55663" y="849313"/>
            <a:ext cx="67786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总经理带队定期对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车间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职业安全卫生监督检查指导。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53975"/>
            <a:ext cx="8369300" cy="620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kern="0" dirty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91886" y="888609"/>
            <a:ext cx="290285" cy="290285"/>
          </a:xfrm>
          <a:prstGeom prst="ellipse">
            <a:avLst/>
          </a:prstGeom>
          <a:solidFill>
            <a:srgbClr val="AECE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endParaRPr kumimoji="0"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55576" y="809002"/>
            <a:ext cx="763284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内部专项培训、外部专家培训、职业健康危害事故模拟演习等 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074" name="Picture 2" descr="D:\所有照片\20130910 KYT劳保品展示台\20131113 KYT安全设备\2014年4月9日入职安全培训KYT\IMG_02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204864"/>
            <a:ext cx="2232248" cy="1674186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827584" y="1196752"/>
            <a:ext cx="29523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内部职业健康安全专项培训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D:\所有照片\20130910 KYT劳保品展示台\20131113 KYT安全设备\2014年4月9日入职安全培训KYT\IMG_02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556792"/>
            <a:ext cx="2119676" cy="1589757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5004048" y="1196752"/>
            <a:ext cx="3600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外部专家职业健康安全专项培训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078" name="Picture 6" descr="D:\所有照片\20140626 菠萝物流安全培训\DSC_00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597273"/>
            <a:ext cx="4067944" cy="2286886"/>
          </a:xfrm>
          <a:prstGeom prst="rect">
            <a:avLst/>
          </a:prstGeom>
          <a:noFill/>
        </p:spPr>
      </p:pic>
      <p:pic>
        <p:nvPicPr>
          <p:cNvPr id="3079" name="Picture 7" descr="D:\所有照片\20150319 RF品化学品泄漏演练写真\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725144"/>
            <a:ext cx="1944216" cy="1584176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179512" y="4365104"/>
            <a:ext cx="3600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职业健康危害事故模拟演习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080" name="Picture 8" descr="D:\所有照片\20150319 RF品化学品泄漏演练写真\0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68026" y="4725144"/>
            <a:ext cx="2123728" cy="1592254"/>
          </a:xfrm>
          <a:prstGeom prst="rect">
            <a:avLst/>
          </a:prstGeom>
          <a:noFill/>
        </p:spPr>
      </p:pic>
      <p:pic>
        <p:nvPicPr>
          <p:cNvPr id="3081" name="Picture 9" descr="D:\所有照片\20150319 RF品化学品泄漏演练写真\01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5976" y="4725144"/>
            <a:ext cx="2099693" cy="1574233"/>
          </a:xfrm>
          <a:prstGeom prst="rect">
            <a:avLst/>
          </a:prstGeom>
          <a:noFill/>
        </p:spPr>
      </p:pic>
      <p:pic>
        <p:nvPicPr>
          <p:cNvPr id="3082" name="Picture 10" descr="D:\所有照片\20150319 RF品化学品泄漏演练写真\03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30071" y="4723423"/>
            <a:ext cx="2074377" cy="1555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 txBox="1"/>
          <p:nvPr/>
        </p:nvSpPr>
        <p:spPr>
          <a:xfrm>
            <a:off x="285750" y="6577013"/>
            <a:ext cx="342900" cy="12223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381B97-ACF2-4DCA-A95D-D87E7082DFB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7" name="Picture 2" descr="F:\DCIM\Camera\IMG_20131028_1616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908720"/>
            <a:ext cx="2077203" cy="14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24128" y="2996952"/>
            <a:ext cx="295232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Verdana" pitchFamily="34" charset="0"/>
              </a:rPr>
              <a:t>职业病预防手册发放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96136" y="5949280"/>
            <a:ext cx="25922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Verdana" pitchFamily="34" charset="0"/>
              </a:rPr>
              <a:t>员工职业健康安全教育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83568" y="1321023"/>
            <a:ext cx="26635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Verdana" pitchFamily="34" charset="0"/>
              </a:rPr>
              <a:t>总经理主要负责人安全资质证书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323528" y="53975"/>
            <a:ext cx="8369300" cy="620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kern="0" dirty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kern="0" dirty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291799" y="948016"/>
            <a:ext cx="290285" cy="290285"/>
          </a:xfrm>
          <a:prstGeom prst="ellipse">
            <a:avLst/>
          </a:prstGeom>
          <a:solidFill>
            <a:srgbClr val="AECE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endParaRPr kumimoji="0"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50647" y="908720"/>
            <a:ext cx="435340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教育培训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147" name="Picture 3" descr="D:\所有照片\会议-培训图片\新职员安全培训\IMG_37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3501008"/>
            <a:ext cx="2208245" cy="1656184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53980" y="4509120"/>
            <a:ext cx="2057971" cy="141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111032THM\Desktop\DSC_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1484784"/>
            <a:ext cx="2016224" cy="1431986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938773" y="1085563"/>
            <a:ext cx="1944216" cy="303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831659" y="3676135"/>
            <a:ext cx="2127998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611560" y="3861048"/>
            <a:ext cx="2663503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Verdana" pitchFamily="34" charset="0"/>
              </a:rPr>
              <a:t>管理人员安全主任资质证</a:t>
            </a:r>
            <a:endParaRPr lang="en-US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2411760" y="1196752"/>
            <a:ext cx="4392488" cy="50405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marL="533400" indent="-533400" algn="ctr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中华人民共和国职业病</a:t>
            </a:r>
            <a:r>
              <a:rPr lang="zh-CN" altLang="en-US" b="1" dirty="0">
                <a:solidFill>
                  <a:schemeClr val="tx1"/>
                </a:solidFill>
              </a:rPr>
              <a:t>防治</a:t>
            </a:r>
            <a:r>
              <a:rPr lang="zh-CN" altLang="en-US" b="1" dirty="0" smtClean="0">
                <a:solidFill>
                  <a:schemeClr val="tx1"/>
                </a:solidFill>
              </a:rPr>
              <a:t>法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2" name="左大括号 11"/>
          <p:cNvSpPr/>
          <p:nvPr/>
        </p:nvSpPr>
        <p:spPr>
          <a:xfrm rot="5400000">
            <a:off x="4355976" y="-2115616"/>
            <a:ext cx="432048" cy="8208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95536" y="2348880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上岗前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2411760" y="2348880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在岗中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4932040" y="2348880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离岗前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6948264" y="2348880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特殊紧急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4602" y="746772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/>
              <a:t>员工职业健康：</a:t>
            </a:r>
            <a:endParaRPr lang="zh-CN" altLang="en-US" sz="2400" b="1" dirty="0"/>
          </a:p>
        </p:txBody>
      </p:sp>
      <p:pic>
        <p:nvPicPr>
          <p:cNvPr id="1026" name="Picture 2" descr="D:\所有照片\职业健康检查资质201407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759060"/>
            <a:ext cx="3923928" cy="2608995"/>
          </a:xfrm>
          <a:prstGeom prst="rect">
            <a:avLst/>
          </a:prstGeom>
          <a:noFill/>
        </p:spPr>
      </p:pic>
      <p:sp>
        <p:nvSpPr>
          <p:cNvPr id="19" name="圆角矩形 18"/>
          <p:cNvSpPr/>
          <p:nvPr/>
        </p:nvSpPr>
        <p:spPr>
          <a:xfrm>
            <a:off x="251520" y="3212976"/>
            <a:ext cx="3888432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南海经济开发区人民医院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职业健康体检资质</a:t>
            </a:r>
            <a:endParaRPr lang="zh-CN" altLang="en-US" dirty="0"/>
          </a:p>
        </p:txBody>
      </p:sp>
      <p:pic>
        <p:nvPicPr>
          <p:cNvPr id="1027" name="Picture 3" descr="d:\111032THM\Desktop\DSC_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4797152"/>
            <a:ext cx="2376264" cy="1583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所有照片\20131023年度健康体检照片\DSC_13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3429000"/>
            <a:ext cx="230425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40" y="3429000"/>
            <a:ext cx="2411760" cy="1836795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softEdge rad="112500"/>
          </a:effectLst>
        </p:spPr>
      </p:pic>
      <p:sp>
        <p:nvSpPr>
          <p:cNvPr id="23" name="矩形 22"/>
          <p:cNvSpPr/>
          <p:nvPr/>
        </p:nvSpPr>
        <p:spPr>
          <a:xfrm>
            <a:off x="4644008" y="3212976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70C0"/>
                </a:solidFill>
              </a:rPr>
              <a:t>体检现场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96136" y="6093296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70C0"/>
                </a:solidFill>
              </a:rPr>
              <a:t>监护档案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3212976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70C0"/>
                </a:solidFill>
              </a:rPr>
              <a:t>体检报告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99792" y="1916832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70C0"/>
                </a:solidFill>
              </a:rPr>
              <a:t>东芝公司</a:t>
            </a:r>
            <a:r>
              <a:rPr lang="en-US" altLang="zh-CN" dirty="0" smtClean="0">
                <a:solidFill>
                  <a:srgbClr val="0070C0"/>
                </a:solidFill>
              </a:rPr>
              <a:t>100%</a:t>
            </a:r>
            <a:r>
              <a:rPr lang="zh-CN" altLang="en-US" dirty="0" smtClean="0">
                <a:solidFill>
                  <a:srgbClr val="0070C0"/>
                </a:solidFill>
              </a:rPr>
              <a:t>承担体检费用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02" y="836712"/>
            <a:ext cx="4527398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THM</a:t>
            </a:r>
            <a:r>
              <a:rPr lang="zh-CN" altLang="en-US" sz="2400" b="1" dirty="0" smtClean="0"/>
              <a:t>存在职业危害岗位：</a:t>
            </a:r>
            <a:endParaRPr lang="zh-CN" altLang="en-US" sz="2400" b="1" dirty="0"/>
          </a:p>
        </p:txBody>
      </p:sp>
      <p:pic>
        <p:nvPicPr>
          <p:cNvPr id="6" name="Picture 27" descr="20110915165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3068960"/>
            <a:ext cx="29523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395536" y="1700808"/>
            <a:ext cx="2304256" cy="576064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噪音危害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5496" y="2564904"/>
            <a:ext cx="2880320" cy="4320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B050"/>
                </a:solidFill>
              </a:rPr>
              <a:t>冲压、打螺丝等岗位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434862" y="1700808"/>
            <a:ext cx="2304256" cy="57606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粉尘危害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074822" y="2564904"/>
            <a:ext cx="2880320" cy="432048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物料粉碎等岗位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483294" y="1700808"/>
            <a:ext cx="2304256" cy="57606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</a:rPr>
              <a:t>化学品危害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156176" y="2564904"/>
            <a:ext cx="2880320" cy="43204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产品清洁等岗位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14" name="Picture 25" descr="201109151649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3074822" y="3068960"/>
            <a:ext cx="29523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9" descr="201109151660"/>
          <p:cNvPicPr>
            <a:picLocks noChangeAspect="1" noChangeArrowheads="1"/>
          </p:cNvPicPr>
          <p:nvPr/>
        </p:nvPicPr>
        <p:blipFill>
          <a:blip r:embed="rId4" cstate="screen">
            <a:lum bright="18000"/>
          </a:blip>
          <a:srcRect/>
          <a:stretch>
            <a:fillRect/>
          </a:stretch>
        </p:blipFill>
        <p:spPr bwMode="auto">
          <a:xfrm>
            <a:off x="6264696" y="3068960"/>
            <a:ext cx="2664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11032THM\Desktop\u=2884254300,1139129085&amp;fm=21&amp;gp=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5085184"/>
            <a:ext cx="2095500" cy="1224136"/>
          </a:xfrm>
          <a:prstGeom prst="rect">
            <a:avLst/>
          </a:prstGeom>
          <a:noFill/>
        </p:spPr>
      </p:pic>
      <p:pic>
        <p:nvPicPr>
          <p:cNvPr id="2050" name="Picture 2" descr="d:\111032THM\Desktop\u=1156871835,2198756149&amp;fm=21&amp;gp=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3356992"/>
            <a:ext cx="1512168" cy="1512168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79512" y="764704"/>
            <a:ext cx="2880320" cy="576064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噪音岗位防护</a:t>
            </a:r>
          </a:p>
        </p:txBody>
      </p:sp>
      <p:pic>
        <p:nvPicPr>
          <p:cNvPr id="17" name="图片 16" descr="IMG_20140818_1603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1412776"/>
            <a:ext cx="2760306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 descr="IMG_20140818_15574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400000">
            <a:off x="6957712" y="971280"/>
            <a:ext cx="1082934" cy="2253959"/>
          </a:xfrm>
          <a:prstGeom prst="rect">
            <a:avLst/>
          </a:prstGeom>
        </p:spPr>
      </p:pic>
      <p:pic>
        <p:nvPicPr>
          <p:cNvPr id="21" name="图片 20" descr="IMG_20140818_16040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347864" y="1556792"/>
            <a:ext cx="2160240" cy="11521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79912" y="4869160"/>
            <a:ext cx="115212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劳保鞋</a:t>
            </a:r>
            <a:endParaRPr lang="zh-CN" alt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23928" y="1340768"/>
            <a:ext cx="108012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安全帽</a:t>
            </a:r>
            <a:endParaRPr lang="zh-CN" alt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20272" y="3068960"/>
            <a:ext cx="108012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袖套</a:t>
            </a:r>
            <a:endParaRPr lang="zh-CN" alt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20272" y="1340768"/>
            <a:ext cx="108012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防护耳塞</a:t>
            </a:r>
            <a:endParaRPr lang="zh-CN" alt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51920" y="3068960"/>
            <a:ext cx="108012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防割伤手套</a:t>
            </a:r>
            <a:endParaRPr lang="zh-CN" altLang="en-US" sz="1400" b="1" dirty="0"/>
          </a:p>
        </p:txBody>
      </p:sp>
      <p:pic>
        <p:nvPicPr>
          <p:cNvPr id="2053" name="Picture 5" descr="d:\111032THM\Desktop\u=274107602,599086025&amp;fm=21&amp;gp=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16216" y="342900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111032THM\Desktop\u=1156871835,2198756149&amp;fm=21&amp;gp=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3486606"/>
            <a:ext cx="1382554" cy="1382554"/>
          </a:xfrm>
          <a:prstGeom prst="rect">
            <a:avLst/>
          </a:prstGeom>
          <a:noFill/>
        </p:spPr>
      </p:pic>
      <p:pic>
        <p:nvPicPr>
          <p:cNvPr id="18" name="Picture 5" descr="d:\111032THM\Desktop\u=274107602,599086025&amp;fm=21&amp;gp=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3501008"/>
            <a:ext cx="1296144" cy="1296144"/>
          </a:xfrm>
          <a:prstGeom prst="rect">
            <a:avLst/>
          </a:prstGeom>
          <a:noFill/>
        </p:spPr>
      </p:pic>
      <p:sp>
        <p:nvSpPr>
          <p:cNvPr id="4" name="圆角矩形 3"/>
          <p:cNvSpPr/>
          <p:nvPr/>
        </p:nvSpPr>
        <p:spPr>
          <a:xfrm>
            <a:off x="251520" y="908720"/>
            <a:ext cx="2520280" cy="57606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粉尘岗位防护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图片 7" descr="IMG_20140818_1558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3848" y="5157192"/>
            <a:ext cx="2025224" cy="1080120"/>
          </a:xfrm>
          <a:prstGeom prst="rect">
            <a:avLst/>
          </a:prstGeom>
        </p:spPr>
      </p:pic>
      <p:pic>
        <p:nvPicPr>
          <p:cNvPr id="11" name="图片 10" descr="IMG_20140818_15574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400000">
            <a:off x="6688463" y="1495779"/>
            <a:ext cx="1006730" cy="1848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1556792"/>
            <a:ext cx="108012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防护耳塞</a:t>
            </a:r>
            <a:endParaRPr lang="zh-CN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4869160"/>
            <a:ext cx="108012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防护眼镜</a:t>
            </a:r>
            <a:endParaRPr lang="zh-CN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3140968"/>
            <a:ext cx="108012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袖套</a:t>
            </a:r>
            <a:endParaRPr lang="zh-CN" alt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07904" y="3140968"/>
            <a:ext cx="108012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防护手套</a:t>
            </a:r>
            <a:endParaRPr lang="zh-CN" altLang="en-US" sz="1400" b="1" dirty="0"/>
          </a:p>
        </p:txBody>
      </p:sp>
      <p:pic>
        <p:nvPicPr>
          <p:cNvPr id="27" name="Picture 25" descr="201109151649"/>
          <p:cNvPicPr>
            <a:picLocks noChangeAspect="1" noChangeArrowheads="1"/>
          </p:cNvPicPr>
          <p:nvPr/>
        </p:nvPicPr>
        <p:blipFill>
          <a:blip r:embed="rId6" cstate="screen">
            <a:lum bright="12000"/>
          </a:blip>
          <a:srcRect/>
          <a:stretch>
            <a:fillRect/>
          </a:stretch>
        </p:blipFill>
        <p:spPr bwMode="auto">
          <a:xfrm>
            <a:off x="251520" y="1628800"/>
            <a:ext cx="2448272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d:\111032THM\Desktop\u=2099508378,2825586387&amp;fm=21&amp;gp=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49144" y="1844824"/>
            <a:ext cx="1598919" cy="122413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63888" y="1556792"/>
            <a:ext cx="122413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防尘口罩</a:t>
            </a:r>
            <a:endParaRPr lang="zh-CN" altLang="en-US" sz="1400" b="1" dirty="0"/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184" y="4887092"/>
            <a:ext cx="1464484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防护鞋</a:t>
            </a:r>
            <a:endParaRPr lang="zh-CN" altLang="en-US" sz="1400" b="1" dirty="0"/>
          </a:p>
        </p:txBody>
      </p:sp>
      <p:pic>
        <p:nvPicPr>
          <p:cNvPr id="20" name="Picture 3" descr="d:\111032THM\Desktop\u=2884254300,1139129085&amp;fm=21&amp;gp=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56176" y="5229200"/>
            <a:ext cx="1728192" cy="1009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0140818_1428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484784"/>
            <a:ext cx="2679121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 descr="IMG_20140818_1429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6876256" y="2852936"/>
            <a:ext cx="1368152" cy="2376264"/>
          </a:xfrm>
          <a:prstGeom prst="rect">
            <a:avLst/>
          </a:prstGeom>
        </p:spPr>
      </p:pic>
      <p:pic>
        <p:nvPicPr>
          <p:cNvPr id="6" name="图片 5" descr="IMG_20140818_14295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6852250" y="1076742"/>
            <a:ext cx="1440161" cy="2400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6256" y="1340768"/>
            <a:ext cx="1464484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防护口罩</a:t>
            </a:r>
            <a:endParaRPr lang="zh-CN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225024"/>
            <a:ext cx="1464484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防护手套</a:t>
            </a:r>
            <a:endParaRPr lang="zh-CN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1464484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袖套</a:t>
            </a:r>
            <a:endParaRPr lang="zh-CN" altLang="en-US" sz="1400" b="1" dirty="0"/>
          </a:p>
        </p:txBody>
      </p:sp>
      <p:pic>
        <p:nvPicPr>
          <p:cNvPr id="18" name="图片 17" descr="IMG_20140818_1558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75857" y="1556792"/>
            <a:ext cx="2700304" cy="14401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23928" y="1340768"/>
            <a:ext cx="1464484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防护眼镜</a:t>
            </a:r>
            <a:endParaRPr lang="zh-CN" altLang="en-US" sz="1400" b="1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4797152"/>
            <a:ext cx="1464484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/>
              <a:t>防护鞋</a:t>
            </a:r>
            <a:endParaRPr lang="zh-CN" altLang="en-US" sz="1400" b="1" dirty="0"/>
          </a:p>
        </p:txBody>
      </p:sp>
      <p:sp>
        <p:nvSpPr>
          <p:cNvPr id="21" name="圆角矩形 20"/>
          <p:cNvSpPr/>
          <p:nvPr/>
        </p:nvSpPr>
        <p:spPr>
          <a:xfrm>
            <a:off x="179512" y="764704"/>
            <a:ext cx="2808312" cy="57606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</a:rPr>
              <a:t>化学品岗位防护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7" name="Picture 5" descr="d:\111032THM\Desktop\u=274107602,599086025&amp;fm=21&amp;gp=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95936" y="3501008"/>
            <a:ext cx="1296144" cy="1296144"/>
          </a:xfrm>
          <a:prstGeom prst="rect">
            <a:avLst/>
          </a:prstGeom>
          <a:noFill/>
        </p:spPr>
      </p:pic>
      <p:pic>
        <p:nvPicPr>
          <p:cNvPr id="22" name="Picture 3" descr="d:\111032THM\Desktop\u=2884254300,1139129085&amp;fm=21&amp;gp=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79912" y="5229200"/>
            <a:ext cx="1728192" cy="1009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119920" y="836712"/>
            <a:ext cx="290285" cy="290285"/>
          </a:xfrm>
          <a:prstGeom prst="ellipse">
            <a:avLst/>
          </a:prstGeom>
          <a:solidFill>
            <a:srgbClr val="AECE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endParaRPr kumimoji="0"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05963" y="692696"/>
            <a:ext cx="524615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车间例行职业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卫生有害因素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监测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（年度例行监测、岗位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工艺变动监测）：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832942"/>
            <a:ext cx="1872208" cy="2636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6196" y="2276872"/>
            <a:ext cx="1958975" cy="2825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D:\所有照片\20140512职业卫生检测图\IMG_05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7564" y="1430778"/>
            <a:ext cx="2747797" cy="2060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D:\所有照片\20140512职业卫生检测图\IMG_05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789040"/>
            <a:ext cx="2808312" cy="2106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76256" y="3645024"/>
            <a:ext cx="1832374" cy="2600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D:\所有照片\20140512职业卫生检测图\IMG_055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872" y="1412776"/>
            <a:ext cx="2843808" cy="2132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D:\所有照片\20140512职业卫生检测图\IMG_061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3" y="3819900"/>
            <a:ext cx="2880320" cy="2057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9" descr="光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gray">
          <a:xfrm>
            <a:off x="0" y="668338"/>
            <a:ext cx="9145588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8"/>
          <p:cNvPicPr>
            <a:picLocks noChangeAspect="1" noChangeArrowheads="1"/>
          </p:cNvPicPr>
          <p:nvPr/>
        </p:nvPicPr>
        <p:blipFill>
          <a:blip r:embed="rId4" cstate="screen"/>
          <a:srcRect t="12407"/>
          <a:stretch>
            <a:fillRect/>
          </a:stretch>
        </p:blipFill>
        <p:spPr bwMode="gray">
          <a:xfrm>
            <a:off x="-6350" y="0"/>
            <a:ext cx="9169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263525" y="103188"/>
            <a:ext cx="33131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タイトル 7189"/>
          <p:cNvSpPr>
            <a:spLocks noGrp="1"/>
          </p:cNvSpPr>
          <p:nvPr>
            <p:ph type="ctrTitle"/>
          </p:nvPr>
        </p:nvSpPr>
        <p:spPr bwMode="gray">
          <a:xfrm>
            <a:off x="467544" y="1196975"/>
            <a:ext cx="8208912" cy="30194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职业健康卫生管理</a:t>
            </a:r>
            <a:r>
              <a:rPr lang="en-US" altLang="zh-CN" sz="5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/>
            </a:r>
            <a:br>
              <a:rPr lang="en-US" altLang="zh-CN" sz="5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</a:br>
            <a:r>
              <a:rPr lang="zh-CN" altLang="en-US" sz="32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东芝家用电器制造（南海）有限公司</a:t>
            </a:r>
            <a:endParaRPr lang="ja-JP" altLang="en-US" sz="5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pic>
        <p:nvPicPr>
          <p:cNvPr id="9" name="图片 8" descr="Web_942脳2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79196" y="3717032"/>
            <a:ext cx="5993496" cy="114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111341THM\Desktop\新建文件夹 (3)\DSC_09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72700" y="2115904"/>
            <a:ext cx="3294743" cy="1853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391886" y="888609"/>
            <a:ext cx="290285" cy="290285"/>
          </a:xfrm>
          <a:prstGeom prst="ellipse">
            <a:avLst/>
          </a:prstGeom>
          <a:solidFill>
            <a:srgbClr val="AECE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endParaRPr kumimoji="0"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5663" y="849313"/>
            <a:ext cx="6778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职业卫生安全告知、现场安全警示</a:t>
            </a:r>
          </a:p>
        </p:txBody>
      </p:sp>
      <p:pic>
        <p:nvPicPr>
          <p:cNvPr id="6" name="Picture 3" descr="d:\111341THM\Desktop\新建文件夹 (3)\DSC_09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2172" y="2144479"/>
            <a:ext cx="3193142" cy="179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d:\111341THM\Desktop\新建文件夹 (3)\DSC_09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2172" y="4314299"/>
            <a:ext cx="3193142" cy="179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 bwMode="auto">
          <a:xfrm>
            <a:off x="909562" y="1418763"/>
            <a:ext cx="2738362" cy="4680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r>
              <a:rPr kumimoji="0" lang="zh-CN" altLang="en-US" sz="18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车间现场职业卫生告知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596853" y="1418763"/>
            <a:ext cx="2646437" cy="4680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r>
              <a:rPr kumimoji="0" lang="zh-CN" altLang="en-US" sz="18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职业有害岗位安全警示</a:t>
            </a:r>
          </a:p>
        </p:txBody>
      </p:sp>
      <p:pic>
        <p:nvPicPr>
          <p:cNvPr id="10" name="Picture 17" descr="E:\标准化资料\作业场所安全管理\IMG_8008.jpg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73071" y="4285370"/>
            <a:ext cx="3294000" cy="185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462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1540" y="791742"/>
            <a:ext cx="8670940" cy="6930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2400" dirty="0" smtClean="0"/>
              <a:t>建设项目职业卫生</a:t>
            </a:r>
            <a:r>
              <a:rPr lang="en-US" altLang="zh-CN" sz="2400" dirty="0" smtClean="0"/>
              <a:t>“</a:t>
            </a:r>
            <a:r>
              <a:rPr lang="zh-CN" altLang="zh-CN" sz="2400" dirty="0" smtClean="0"/>
              <a:t>三同时</a:t>
            </a:r>
            <a:r>
              <a:rPr lang="en-US" altLang="zh-CN" sz="2400" dirty="0" smtClean="0"/>
              <a:t>”</a:t>
            </a:r>
          </a:p>
          <a:p>
            <a:pPr algn="ctr"/>
            <a:r>
              <a:rPr lang="zh-CN" altLang="zh-CN" dirty="0" smtClean="0"/>
              <a:t>建设项目的职业病防护设施与主体工程同时设计，同时施工，同时投入生产和使用</a:t>
            </a:r>
            <a:endParaRPr lang="en-US" altLang="zh-CN" sz="1600" b="1" dirty="0" smtClean="0"/>
          </a:p>
        </p:txBody>
      </p:sp>
      <p:pic>
        <p:nvPicPr>
          <p:cNvPr id="1026" name="Picture 2" descr="d:\111032THM\Desktop\20140822 WM 车间CLC线\DSC_00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174155" y="2042428"/>
            <a:ext cx="2016222" cy="1476999"/>
          </a:xfrm>
          <a:prstGeom prst="rect">
            <a:avLst/>
          </a:prstGeom>
          <a:noFill/>
        </p:spPr>
      </p:pic>
      <p:pic>
        <p:nvPicPr>
          <p:cNvPr id="1027" name="Picture 3" descr="d:\111032THM\Desktop\20140822 WM 车间CLC线\DSC_00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52941" y="4109446"/>
            <a:ext cx="1936955" cy="144016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39471" y="1556792"/>
            <a:ext cx="115212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预评价报告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239471" y="5661249"/>
            <a:ext cx="115212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预评价批复</a:t>
            </a:r>
            <a:endParaRPr lang="zh-CN" altLang="en-US" sz="1400" dirty="0"/>
          </a:p>
        </p:txBody>
      </p:sp>
      <p:pic>
        <p:nvPicPr>
          <p:cNvPr id="1028" name="Picture 4" descr="D:\所有照片\施工不规范\C360_2012-03-29-15-03-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61820" y="1772816"/>
            <a:ext cx="2160240" cy="2016224"/>
          </a:xfrm>
          <a:prstGeom prst="rect">
            <a:avLst/>
          </a:prstGeom>
          <a:noFill/>
        </p:spPr>
      </p:pic>
      <p:pic>
        <p:nvPicPr>
          <p:cNvPr id="1029" name="Picture 5" descr="D:\所有照片\20140310施工\IMG_005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61820" y="3881671"/>
            <a:ext cx="2164098" cy="1920214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3377844" y="1556792"/>
            <a:ext cx="17281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车间施工建设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3377844" y="5661249"/>
            <a:ext cx="17281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车间施工建设</a:t>
            </a:r>
            <a:endParaRPr lang="zh-CN" alt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1346630" y="2060848"/>
            <a:ext cx="2016223" cy="14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706668" y="1556792"/>
            <a:ext cx="129614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职业危害评价</a:t>
            </a:r>
            <a:endParaRPr lang="zh-CN" altLang="en-US" sz="1400" dirty="0"/>
          </a:p>
        </p:txBody>
      </p:sp>
      <p:pic>
        <p:nvPicPr>
          <p:cNvPr id="1031" name="Picture 7" descr="d:\111032THM\Desktop\20140822 WM 车间CLC线\DSC_002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1383110" y="4112601"/>
            <a:ext cx="1944218" cy="1441114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1694620" y="5514291"/>
            <a:ext cx="129614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职业病防护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职业卫生专篇</a:t>
            </a:r>
            <a:endParaRPr lang="zh-CN" altLang="en-US" sz="1400" dirty="0"/>
          </a:p>
        </p:txBody>
      </p:sp>
      <p:pic>
        <p:nvPicPr>
          <p:cNvPr id="1032" name="Picture 8" descr="d:\111032THM\Desktop\20140822 WM 车间CLC线\DSC_002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7290232" y="4071049"/>
            <a:ext cx="1944216" cy="1524216"/>
          </a:xfrm>
          <a:prstGeom prst="rect">
            <a:avLst/>
          </a:prstGeom>
          <a:noFill/>
        </p:spPr>
      </p:pic>
      <p:pic>
        <p:nvPicPr>
          <p:cNvPr id="1033" name="Picture 9" descr="d:\111032THM\Desktop\20140822 WM 车间CLC线\IMG_030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09058" y="1772816"/>
            <a:ext cx="1979712" cy="2016224"/>
          </a:xfrm>
          <a:prstGeom prst="rect">
            <a:avLst/>
          </a:prstGeom>
          <a:noFill/>
        </p:spPr>
      </p:pic>
      <p:pic>
        <p:nvPicPr>
          <p:cNvPr id="1034" name="Picture 10" descr="d:\111032THM\Desktop\20140822 WM 车间CLC线\IMG_032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24048" y="3861049"/>
            <a:ext cx="1944216" cy="1944216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5496056" y="1556792"/>
            <a:ext cx="17281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验收评审会议</a:t>
            </a:r>
            <a:endParaRPr lang="zh-CN" altLang="en-US" sz="1400" dirty="0"/>
          </a:p>
        </p:txBody>
      </p:sp>
      <p:sp>
        <p:nvSpPr>
          <p:cNvPr id="23" name="矩形 22"/>
          <p:cNvSpPr/>
          <p:nvPr/>
        </p:nvSpPr>
        <p:spPr>
          <a:xfrm>
            <a:off x="5496056" y="5661249"/>
            <a:ext cx="17281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现场验收评审</a:t>
            </a:r>
            <a:endParaRPr lang="zh-CN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7584288" y="5661249"/>
            <a:ext cx="136815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其它指导意见</a:t>
            </a:r>
            <a:endParaRPr lang="zh-CN" altLang="en-US" sz="1400" dirty="0"/>
          </a:p>
        </p:txBody>
      </p:sp>
      <p:pic>
        <p:nvPicPr>
          <p:cNvPr id="1035" name="Picture 11" descr="d:\111032THM\Desktop\20140822 WM 车间CLC线\DSC_0023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6200000">
            <a:off x="7239881" y="2008705"/>
            <a:ext cx="2034052" cy="1562273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7565708" y="1556792"/>
            <a:ext cx="133265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控评报告</a:t>
            </a:r>
            <a:endParaRPr lang="zh-CN" altLang="en-US" sz="1400" dirty="0"/>
          </a:p>
        </p:txBody>
      </p:sp>
      <p:sp>
        <p:nvSpPr>
          <p:cNvPr id="30" name="圆角矩形 29"/>
          <p:cNvSpPr/>
          <p:nvPr/>
        </p:nvSpPr>
        <p:spPr>
          <a:xfrm>
            <a:off x="119920" y="6021288"/>
            <a:ext cx="889248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职业卫生改善只有起点，没有终点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11032THM\Desktop\20140822 WM 车间CLC线\DSC_0004.JPG"/>
          <p:cNvPicPr>
            <a:picLocks noChangeAspect="1" noChangeArrowheads="1"/>
          </p:cNvPicPr>
          <p:nvPr/>
        </p:nvPicPr>
        <p:blipFill>
          <a:blip r:embed="rId2" cstate="screen">
            <a:lum bright="12000"/>
          </a:blip>
          <a:srcRect/>
          <a:stretch>
            <a:fillRect/>
          </a:stretch>
        </p:blipFill>
        <p:spPr bwMode="auto">
          <a:xfrm>
            <a:off x="3419872" y="2204864"/>
            <a:ext cx="3456384" cy="19442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D:\所有照片\201111车间职业卫生检测岗位\11年职业检测图\300T冲压机.JPG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251520" y="2204864"/>
            <a:ext cx="2592288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221540" y="791742"/>
            <a:ext cx="7920880" cy="510778"/>
          </a:xfrm>
          <a:prstGeom prst="round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现场改善：噪音改善</a:t>
            </a:r>
            <a:endParaRPr lang="zh-CN" altLang="en-US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0" y="1472736"/>
            <a:ext cx="3059832" cy="646986"/>
          </a:xfrm>
          <a:prstGeom prst="round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改善前</a:t>
            </a:r>
            <a:endParaRPr lang="en-US" altLang="zh-CN" sz="16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冲压机人工操作，噪音影响大</a:t>
            </a:r>
            <a:endParaRPr lang="zh-CN" altLang="en-US" sz="16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91880" y="1442756"/>
            <a:ext cx="5472608" cy="646986"/>
          </a:xfrm>
          <a:prstGeom prst="round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改善后</a:t>
            </a:r>
            <a:endParaRPr lang="en-US" altLang="zh-CN" sz="1600" b="1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全自动设备，无需人员操作。杜绝噪音危害。</a:t>
            </a:r>
            <a:endParaRPr lang="zh-CN" altLang="en-US" sz="16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2" name="Picture 4" descr="d:\111032THM\Desktop\20140822 WM 车间CLC线\DSC_0007.JPG"/>
          <p:cNvPicPr>
            <a:picLocks noChangeAspect="1" noChangeArrowheads="1"/>
          </p:cNvPicPr>
          <p:nvPr/>
        </p:nvPicPr>
        <p:blipFill>
          <a:blip r:embed="rId4" cstate="screen">
            <a:lum bright="12000"/>
          </a:blip>
          <a:srcRect/>
          <a:stretch>
            <a:fillRect/>
          </a:stretch>
        </p:blipFill>
        <p:spPr bwMode="auto">
          <a:xfrm>
            <a:off x="4499992" y="3573016"/>
            <a:ext cx="4021856" cy="24482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462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201109151649"/>
          <p:cNvPicPr>
            <a:picLocks noChangeAspect="1" noChangeArrowheads="1"/>
          </p:cNvPicPr>
          <p:nvPr/>
        </p:nvPicPr>
        <p:blipFill>
          <a:blip r:embed="rId2" cstate="screen">
            <a:lum bright="12000"/>
          </a:blip>
          <a:srcRect/>
          <a:stretch>
            <a:fillRect/>
          </a:stretch>
        </p:blipFill>
        <p:spPr bwMode="auto">
          <a:xfrm>
            <a:off x="395536" y="2060848"/>
            <a:ext cx="2376264" cy="4123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462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1540" y="791742"/>
            <a:ext cx="7920880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/>
              <a:t>现场改善：粉尘、噪音改善</a:t>
            </a:r>
            <a:endParaRPr lang="zh-CN" altLang="en-US" sz="2400" b="1" dirty="0"/>
          </a:p>
        </p:txBody>
      </p:sp>
      <p:pic>
        <p:nvPicPr>
          <p:cNvPr id="7" name="图片 6" descr="IMG_0005.JPG"/>
          <p:cNvPicPr>
            <a:picLocks noChangeAspect="1"/>
          </p:cNvPicPr>
          <p:nvPr/>
        </p:nvPicPr>
        <p:blipFill>
          <a:blip r:embed="rId3" cstate="screen">
            <a:lum bright="12000"/>
          </a:blip>
          <a:stretch>
            <a:fillRect/>
          </a:stretch>
        </p:blipFill>
        <p:spPr>
          <a:xfrm>
            <a:off x="3491880" y="2132856"/>
            <a:ext cx="3072341" cy="23042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 descr="IMG_0007.JPG"/>
          <p:cNvPicPr>
            <a:picLocks noChangeAspect="1"/>
          </p:cNvPicPr>
          <p:nvPr/>
        </p:nvPicPr>
        <p:blipFill>
          <a:blip r:embed="rId4" cstate="screen">
            <a:lum bright="12000"/>
          </a:blip>
          <a:stretch>
            <a:fillRect/>
          </a:stretch>
        </p:blipFill>
        <p:spPr>
          <a:xfrm>
            <a:off x="5436096" y="3717032"/>
            <a:ext cx="3168352" cy="23762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圆角矩形 8"/>
          <p:cNvSpPr/>
          <p:nvPr/>
        </p:nvSpPr>
        <p:spPr>
          <a:xfrm>
            <a:off x="0" y="1412776"/>
            <a:ext cx="3059832" cy="646986"/>
          </a:xfrm>
          <a:prstGeom prst="round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改善前</a:t>
            </a:r>
            <a:endParaRPr lang="en-US" altLang="zh-CN" sz="16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开阔式粉尘、噪音影响范围广</a:t>
            </a:r>
            <a:endParaRPr lang="zh-CN" altLang="en-US" sz="16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91880" y="1268760"/>
            <a:ext cx="5472608" cy="919401"/>
          </a:xfrm>
          <a:prstGeom prst="round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改善后</a:t>
            </a:r>
            <a:endParaRPr lang="en-US" altLang="zh-CN" sz="1600" b="1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设置专门房间，并且设置吸音棉</a:t>
            </a:r>
            <a:endParaRPr lang="en-US" altLang="zh-CN" sz="1600" b="1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有效降低粉尘、噪音影响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462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1540" y="791742"/>
            <a:ext cx="7920880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/>
              <a:t>现场改善：危化品接触改善</a:t>
            </a:r>
            <a:endParaRPr lang="zh-CN" altLang="en-US" sz="2400" b="1" dirty="0"/>
          </a:p>
        </p:txBody>
      </p:sp>
      <p:sp>
        <p:nvSpPr>
          <p:cNvPr id="6" name="圆角矩形 5"/>
          <p:cNvSpPr/>
          <p:nvPr/>
        </p:nvSpPr>
        <p:spPr>
          <a:xfrm>
            <a:off x="0" y="1412776"/>
            <a:ext cx="3059832" cy="646986"/>
          </a:xfrm>
          <a:prstGeom prst="round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改善前</a:t>
            </a:r>
            <a:endParaRPr lang="en-US" altLang="zh-CN" sz="16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使用正己烷，人体毒性高</a:t>
            </a:r>
            <a:endParaRPr lang="zh-CN" altLang="en-US" sz="16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91880" y="1412776"/>
            <a:ext cx="5472608" cy="646986"/>
          </a:xfrm>
          <a:prstGeom prst="round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改善后</a:t>
            </a:r>
            <a:endParaRPr lang="en-US" altLang="zh-CN" sz="1600" b="1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使用环保型碳氢清洗剂，有效降低毒性</a:t>
            </a:r>
            <a:endParaRPr lang="zh-CN" altLang="en-US" sz="16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29" descr="201109151660"/>
          <p:cNvPicPr>
            <a:picLocks noChangeAspect="1" noChangeArrowheads="1"/>
          </p:cNvPicPr>
          <p:nvPr/>
        </p:nvPicPr>
        <p:blipFill>
          <a:blip r:embed="rId2" cstate="screen">
            <a:lum bright="18000"/>
          </a:blip>
          <a:srcRect/>
          <a:stretch>
            <a:fillRect/>
          </a:stretch>
        </p:blipFill>
        <p:spPr bwMode="auto">
          <a:xfrm>
            <a:off x="323528" y="2132856"/>
            <a:ext cx="2664296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d:\111032THM\Desktop\mmexport1408695471173.jpg"/>
          <p:cNvPicPr>
            <a:picLocks noChangeAspect="1" noChangeArrowheads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 bwMode="auto">
          <a:xfrm>
            <a:off x="3563888" y="2132856"/>
            <a:ext cx="345638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2620294"/>
            <a:ext cx="2664296" cy="36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462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职业卫生安全管理活动（职业技能锻炼）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pic>
        <p:nvPicPr>
          <p:cNvPr id="6" name="图片 6" descr="叉车比赛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6413" y="738188"/>
            <a:ext cx="31400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7" descr="_HGX804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4963" y="836712"/>
            <a:ext cx="2990023" cy="20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8" descr="DSC_586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6088" y="3462338"/>
            <a:ext cx="324326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9" descr="THM_206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4788" y="3521075"/>
            <a:ext cx="33274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9552" y="2924944"/>
            <a:ext cx="2622834" cy="40011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4</a:t>
            </a:r>
            <a:r>
              <a:rPr lang="ja-JP" altLang="en-US" sz="2000" dirty="0" smtClean="0">
                <a:solidFill>
                  <a:srgbClr val="FFFF00"/>
                </a:solidFill>
              </a:rPr>
              <a:t>月</a:t>
            </a:r>
            <a:r>
              <a:rPr lang="zh-CN" altLang="en-US" sz="2000" dirty="0" smtClean="0">
                <a:solidFill>
                  <a:srgbClr val="FFFF00"/>
                </a:solidFill>
              </a:rPr>
              <a:t>叉车操作</a:t>
            </a:r>
            <a:r>
              <a:rPr lang="ja-JP" altLang="en-US" sz="2000" dirty="0" smtClean="0">
                <a:solidFill>
                  <a:srgbClr val="FFFF00"/>
                </a:solidFill>
              </a:rPr>
              <a:t>技能</a:t>
            </a:r>
            <a:r>
              <a:rPr lang="zh-CN" altLang="en-US" sz="2000" dirty="0" smtClean="0">
                <a:solidFill>
                  <a:srgbClr val="FFFF00"/>
                </a:solidFill>
              </a:rPr>
              <a:t>比赛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524330" y="2949575"/>
            <a:ext cx="2792752" cy="40011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FF00"/>
                </a:solidFill>
              </a:rPr>
              <a:t>5</a:t>
            </a:r>
            <a:r>
              <a:rPr lang="ja-JP" altLang="en-US" sz="2000" dirty="0">
                <a:solidFill>
                  <a:srgbClr val="FFFF00"/>
                </a:solidFill>
              </a:rPr>
              <a:t>月　</a:t>
            </a:r>
            <a:r>
              <a:rPr lang="ja-JP" altLang="en-US" sz="2000" dirty="0" smtClean="0">
                <a:solidFill>
                  <a:srgbClr val="FFFF00"/>
                </a:solidFill>
              </a:rPr>
              <a:t>束</a:t>
            </a:r>
            <a:r>
              <a:rPr lang="zh-CN" altLang="en-US" sz="2000" dirty="0" smtClean="0">
                <a:solidFill>
                  <a:srgbClr val="FFFF00"/>
                </a:solidFill>
              </a:rPr>
              <a:t>线</a:t>
            </a:r>
            <a:r>
              <a:rPr lang="ja-JP" altLang="en-US" sz="2000" dirty="0" smtClean="0">
                <a:solidFill>
                  <a:srgbClr val="FFFF00"/>
                </a:solidFill>
              </a:rPr>
              <a:t>組立技能</a:t>
            </a:r>
            <a:r>
              <a:rPr lang="zh-CN" altLang="en-US" sz="2000" dirty="0" smtClean="0">
                <a:solidFill>
                  <a:srgbClr val="FFFF00"/>
                </a:solidFill>
              </a:rPr>
              <a:t>比赛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67544" y="5877272"/>
            <a:ext cx="2792752" cy="40011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FF00"/>
                </a:solidFill>
              </a:rPr>
              <a:t>7</a:t>
            </a:r>
            <a:r>
              <a:rPr lang="ja-JP" altLang="en-US" sz="2000" dirty="0">
                <a:solidFill>
                  <a:srgbClr val="FFFF00"/>
                </a:solidFill>
              </a:rPr>
              <a:t>月　半</a:t>
            </a:r>
            <a:r>
              <a:rPr lang="ja-JP" altLang="en-US" sz="2000" dirty="0" smtClean="0">
                <a:solidFill>
                  <a:srgbClr val="FFFF00"/>
                </a:solidFill>
              </a:rPr>
              <a:t>田溶</a:t>
            </a:r>
            <a:r>
              <a:rPr lang="ja-JP" altLang="en-US" sz="2000" dirty="0">
                <a:solidFill>
                  <a:srgbClr val="FFFF00"/>
                </a:solidFill>
              </a:rPr>
              <a:t>接</a:t>
            </a:r>
            <a:r>
              <a:rPr lang="ja-JP" altLang="en-US" sz="2000" dirty="0" smtClean="0">
                <a:solidFill>
                  <a:srgbClr val="FFFF00"/>
                </a:solidFill>
              </a:rPr>
              <a:t>技能</a:t>
            </a:r>
            <a:r>
              <a:rPr lang="zh-CN" altLang="en-US" sz="2000" dirty="0" smtClean="0">
                <a:solidFill>
                  <a:srgbClr val="FFFF00"/>
                </a:solidFill>
              </a:rPr>
              <a:t>比赛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521155" y="5908675"/>
            <a:ext cx="2792752" cy="40011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FF00"/>
                </a:solidFill>
              </a:rPr>
              <a:t>9</a:t>
            </a:r>
            <a:r>
              <a:rPr lang="ja-JP" altLang="en-US" sz="2000" dirty="0">
                <a:solidFill>
                  <a:srgbClr val="FFFF00"/>
                </a:solidFill>
              </a:rPr>
              <a:t>月</a:t>
            </a:r>
            <a:r>
              <a:rPr lang="ja-JP" altLang="en-US" sz="2000" dirty="0" smtClean="0">
                <a:solidFill>
                  <a:srgbClr val="FFFF00"/>
                </a:solidFill>
              </a:rPr>
              <a:t>　</a:t>
            </a:r>
            <a:r>
              <a:rPr lang="zh-CN" altLang="en-US" sz="2000" dirty="0" smtClean="0">
                <a:solidFill>
                  <a:srgbClr val="FFFF00"/>
                </a:solidFill>
              </a:rPr>
              <a:t>铜管</a:t>
            </a:r>
            <a:r>
              <a:rPr lang="ja-JP" altLang="en-US" sz="2000" dirty="0" smtClean="0">
                <a:solidFill>
                  <a:srgbClr val="FFFF00"/>
                </a:solidFill>
              </a:rPr>
              <a:t>溶</a:t>
            </a:r>
            <a:r>
              <a:rPr lang="ja-JP" altLang="en-US" sz="2000" dirty="0">
                <a:solidFill>
                  <a:srgbClr val="FFFF00"/>
                </a:solidFill>
              </a:rPr>
              <a:t>接</a:t>
            </a:r>
            <a:r>
              <a:rPr lang="ja-JP" altLang="en-US" sz="2000" dirty="0" smtClean="0">
                <a:solidFill>
                  <a:srgbClr val="FFFF00"/>
                </a:solidFill>
              </a:rPr>
              <a:t>技能</a:t>
            </a:r>
            <a:r>
              <a:rPr lang="zh-CN" altLang="en-US" sz="2000" dirty="0" smtClean="0">
                <a:solidFill>
                  <a:srgbClr val="FFFF00"/>
                </a:solidFill>
              </a:rPr>
              <a:t>比赛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462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5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职业卫生安全管理活动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 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pic>
        <p:nvPicPr>
          <p:cNvPr id="5" name="Picture 1" descr="D:\所有照片\20140530运动会拔河比赛\DSC_1552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107504" y="3933056"/>
            <a:ext cx="30366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所有照片\20140530运动会拔河比赛\2014年5月30日运动会【相机相片】\IMG_1015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347864" y="3933056"/>
            <a:ext cx="284928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D:\所有照片\20140530运动会拔河比赛\2014年5月30日运动会【相机相片】\IMG_1237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6365686" y="1628800"/>
            <a:ext cx="2673752" cy="1752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D:\所有照片\20140530运动会\跳绳\DSC_0918.JPG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>
            <a:off x="6300191" y="3933056"/>
            <a:ext cx="2717949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圆角矩形 11"/>
          <p:cNvSpPr/>
          <p:nvPr/>
        </p:nvSpPr>
        <p:spPr>
          <a:xfrm>
            <a:off x="221540" y="731782"/>
            <a:ext cx="7920880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/>
              <a:t>强身健体活动：</a:t>
            </a:r>
            <a:endParaRPr lang="zh-CN" altLang="en-US" sz="2400" b="1" dirty="0"/>
          </a:p>
        </p:txBody>
      </p:sp>
      <p:pic>
        <p:nvPicPr>
          <p:cNvPr id="5122" name="Picture 2" descr="d:\111032THM\Desktop\新建文件夹 (3)\DSC_0056.JPG"/>
          <p:cNvPicPr>
            <a:picLocks noChangeAspect="1" noChangeArrowheads="1"/>
          </p:cNvPicPr>
          <p:nvPr/>
        </p:nvPicPr>
        <p:blipFill>
          <a:blip r:embed="rId6" cstate="screen">
            <a:lum bright="20000"/>
          </a:blip>
          <a:srcRect/>
          <a:stretch>
            <a:fillRect/>
          </a:stretch>
        </p:blipFill>
        <p:spPr bwMode="auto">
          <a:xfrm>
            <a:off x="98048" y="1628800"/>
            <a:ext cx="307234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D:\所有照片\20140511--THMS篮球交流赛\DSC_0073.JPG"/>
          <p:cNvPicPr>
            <a:picLocks noChangeAspect="1" noChangeArrowheads="1"/>
          </p:cNvPicPr>
          <p:nvPr/>
        </p:nvPicPr>
        <p:blipFill>
          <a:blip r:embed="rId7" cstate="screen">
            <a:lum bright="20000"/>
          </a:blip>
          <a:srcRect/>
          <a:stretch>
            <a:fillRect/>
          </a:stretch>
        </p:blipFill>
        <p:spPr bwMode="auto">
          <a:xfrm>
            <a:off x="3215896" y="1628801"/>
            <a:ext cx="307234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圆角矩形 14"/>
          <p:cNvSpPr/>
          <p:nvPr/>
        </p:nvSpPr>
        <p:spPr>
          <a:xfrm>
            <a:off x="827584" y="1196752"/>
            <a:ext cx="1475656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早操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995936" y="1169714"/>
            <a:ext cx="1475656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篮球比赛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804248" y="1184704"/>
            <a:ext cx="1694622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大脚板比赛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83568" y="5805264"/>
            <a:ext cx="1694622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拔河比赛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022974" y="5787332"/>
            <a:ext cx="1694622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厂区慢跑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804248" y="5805264"/>
            <a:ext cx="1694622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跳绳比赛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泪滴形 21"/>
          <p:cNvSpPr/>
          <p:nvPr/>
        </p:nvSpPr>
        <p:spPr>
          <a:xfrm>
            <a:off x="251520" y="3212976"/>
            <a:ext cx="5544616" cy="309634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462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6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我们的成果：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707904" y="3573016"/>
            <a:ext cx="1800200" cy="20162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chemeClr val="tx1"/>
                </a:solidFill>
              </a:rPr>
              <a:t>社会</a:t>
            </a:r>
            <a:endParaRPr lang="zh-CN" altLang="en-US" sz="6600" b="1" dirty="0">
              <a:solidFill>
                <a:schemeClr val="tx1"/>
              </a:solidFill>
            </a:endParaRPr>
          </a:p>
        </p:txBody>
      </p:sp>
      <p:pic>
        <p:nvPicPr>
          <p:cNvPr id="15" name="Picture 3" descr="D:\所有照片\201307拓展照片\_DSC0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3573016"/>
            <a:ext cx="2448272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圆角矩形 15"/>
          <p:cNvSpPr/>
          <p:nvPr/>
        </p:nvSpPr>
        <p:spPr>
          <a:xfrm>
            <a:off x="137484" y="836712"/>
            <a:ext cx="8784976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建厂以来，职业病危害事故  </a:t>
            </a:r>
            <a:r>
              <a:rPr lang="en-US" altLang="zh-CN" sz="2400" b="1" dirty="0" smtClean="0"/>
              <a:t>0  </a:t>
            </a:r>
            <a:r>
              <a:rPr lang="zh-CN" altLang="en-US" sz="2400" b="1" dirty="0" smtClean="0"/>
              <a:t>起。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公司致力于创造一个安心、安全的工作环境。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从厂区走到社区，从社区走到社会，努力创造更大的贡献。</a:t>
            </a:r>
            <a:endParaRPr lang="en-US" altLang="zh-CN" sz="2400" b="1" dirty="0" smtClean="0"/>
          </a:p>
        </p:txBody>
      </p:sp>
      <p:sp>
        <p:nvSpPr>
          <p:cNvPr id="20" name="弦形 19"/>
          <p:cNvSpPr/>
          <p:nvPr/>
        </p:nvSpPr>
        <p:spPr>
          <a:xfrm>
            <a:off x="827585" y="3861049"/>
            <a:ext cx="1656184" cy="1008112"/>
          </a:xfrm>
          <a:prstGeom prst="chor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/>
              <a:t>厂区</a:t>
            </a:r>
            <a:endParaRPr lang="zh-CN" altLang="en-US" dirty="0"/>
          </a:p>
        </p:txBody>
      </p:sp>
      <p:sp>
        <p:nvSpPr>
          <p:cNvPr id="21" name="饼形 20"/>
          <p:cNvSpPr/>
          <p:nvPr/>
        </p:nvSpPr>
        <p:spPr>
          <a:xfrm rot="14458242">
            <a:off x="1328562" y="3691959"/>
            <a:ext cx="2160240" cy="2088232"/>
          </a:xfrm>
          <a:prstGeom prst="pi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79713" y="4437113"/>
            <a:ext cx="1728192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社区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111032THM\Desktop\20160316 安监局\第一张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836712"/>
            <a:ext cx="7358439" cy="5256584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8551863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参考文件</a:t>
            </a:r>
            <a:r>
              <a:rPr lang="en-US" altLang="zh-CN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</a:t>
            </a:r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：</a:t>
            </a:r>
            <a:endParaRPr lang="ja-JP" altLang="en-US" sz="28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948264" y="4221088"/>
            <a:ext cx="1944216" cy="792088"/>
          </a:xfrm>
          <a:prstGeom prst="wedgeRoundRectCallout">
            <a:avLst>
              <a:gd name="adj1" fmla="val -95384"/>
              <a:gd name="adj2" fmla="val -5294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东芝公司根据政府要求实施管理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4695" y="762236"/>
            <a:ext cx="8892480" cy="53091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方正小标宋简体"/>
                <a:cs typeface="Arial" pitchFamily="34" charset="0"/>
              </a:rPr>
              <a:t>佛山市生产经营单位职业安全健康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方正小标宋简体"/>
                <a:cs typeface="Arial" pitchFamily="34" charset="0"/>
              </a:rPr>
              <a:t>分类分级监督管理办法（试行）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方正小标宋简体"/>
              <a:cs typeface="Arial" pitchFamily="34" charset="0"/>
            </a:endParaRPr>
          </a:p>
          <a:p>
            <a:pPr marL="0" marR="0" lvl="0" indent="406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第十条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 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各有关部门要根据生产经营单位整体风险程度，对本行业（领域）的生产经营单位</a:t>
            </a:r>
            <a:r>
              <a:rPr lang="zh-CN" sz="1600" dirty="0" smtClean="0">
                <a:solidFill>
                  <a:srgbClr val="000000"/>
                </a:solidFill>
                <a:latin typeface="Arial" pitchFamily="34" charset="0"/>
                <a:ea typeface="仿宋_GB2312"/>
                <a:cs typeface="Arial" pitchFamily="34" charset="0"/>
              </a:rPr>
              <a:t>进行分类：</a:t>
            </a: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1600" dirty="0" smtClean="0">
                <a:solidFill>
                  <a:srgbClr val="000000"/>
                </a:solidFill>
                <a:latin typeface="Arial" pitchFamily="34" charset="0"/>
                <a:ea typeface="仿宋_GB2312"/>
                <a:cs typeface="Arial" pitchFamily="34" charset="0"/>
              </a:rPr>
              <a:t>（一）高风险类生产经营单位：</a:t>
            </a: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/>
                <a:cs typeface="Arial" pitchFamily="34" charset="0"/>
              </a:rPr>
              <a:t>1.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/>
                <a:cs typeface="Arial" pitchFamily="34" charset="0"/>
              </a:rPr>
              <a:t>矿山、金属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冶炼、建筑施工、道路运输单位和危险物品的生产、经营、储存单位；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2.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构成重大危险源的生产经营单位；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3.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存在爆炸危险场所（如涉及可燃粉尘、爆炸性混合气体等）、有限空间作业、涂装作业、大量使用危险化学品等高风险环境或环节的生产经营单位；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4.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生产和使用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《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高毒物品目录（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2003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年版）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》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所列毒物的生产经营单位；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5.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按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《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建设项目职业病危害风险分类管理目录（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2012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年版）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》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列为“严重”的建设项目或生产经营单位；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6.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一年内发生一般以上生产安全事故或发生职业病的生产经营单位。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（二）较高风险类生产经营单位：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1.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按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《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建设项目职业病危害风险分类管理目录（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2012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年版）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》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列为“较重”的建设项目或生产经营单位；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2.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虽未列入“高风险”类生产经营单位，但存在人员密集工作场所的工作单位。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（三）一般生产经营单位：不属于“高风险”和“较高风险”类生产经营单位的其他单位。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/>
                <a:cs typeface="Arial" pitchFamily="34" charset="0"/>
              </a:rPr>
              <a:t>各有关部门可结合本行业（领域）实际情况，细化相关分类标准。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876256" y="5589240"/>
            <a:ext cx="1944216" cy="792088"/>
          </a:xfrm>
          <a:prstGeom prst="wedgeRoundRectCallout">
            <a:avLst>
              <a:gd name="adj1" fmla="val -202275"/>
              <a:gd name="adj2" fmla="val -17887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东芝公司职业健康风险类别</a:t>
            </a:r>
            <a:endParaRPr lang="zh-CN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8551863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参考文件</a:t>
            </a:r>
            <a:r>
              <a:rPr lang="en-US" altLang="zh-CN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2</a:t>
            </a:r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：</a:t>
            </a:r>
            <a:endParaRPr lang="ja-JP" altLang="en-US" sz="28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R-G56FXVの写真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05064"/>
            <a:ext cx="2160289" cy="231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ZABO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4293096"/>
            <a:ext cx="2304256" cy="19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洗濯乾燥機 AW-90SVLの写真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3861048"/>
            <a:ext cx="2376264" cy="245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0675" y="112713"/>
            <a:ext cx="8551863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en-US" altLang="ja-JP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1-</a:t>
            </a:r>
            <a:r>
              <a:rPr lang="ja-JP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（</a:t>
            </a:r>
            <a:r>
              <a:rPr lang="ja-JP" altLang="en-US" sz="2800" b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ＴＨＭ）会社概要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8613" y="720725"/>
            <a:ext cx="8624887" cy="23583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274955" indent="-274955">
              <a:lnSpc>
                <a:spcPct val="90000"/>
              </a:lnSpc>
            </a:pP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名称　　   　　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东芝家用电器制造（南海）有限公司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　＜略称：ＴＨＭ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＞</a:t>
            </a:r>
            <a:endParaRPr lang="ja-JP" altLang="en-US" sz="1900" dirty="0">
              <a:latin typeface="宋体" pitchFamily="2" charset="-122"/>
              <a:ea typeface="宋体" pitchFamily="2" charset="-122"/>
            </a:endParaRPr>
          </a:p>
          <a:p>
            <a:pPr marL="274955" indent="-274955">
              <a:lnSpc>
                <a:spcPct val="90000"/>
              </a:lnSpc>
              <a:spcBef>
                <a:spcPct val="35000"/>
              </a:spcBef>
            </a:pP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公司成立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　 　  </a:t>
            </a:r>
            <a:r>
              <a:rPr lang="en-US" altLang="ja-JP" sz="1900" dirty="0">
                <a:latin typeface="宋体" pitchFamily="2" charset="-122"/>
                <a:ea typeface="宋体" pitchFamily="2" charset="-122"/>
              </a:rPr>
              <a:t>2005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ja-JP" sz="1900" dirty="0">
                <a:latin typeface="宋体" pitchFamily="2" charset="-122"/>
                <a:ea typeface="宋体" pitchFamily="2" charset="-122"/>
              </a:rPr>
              <a:t>3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月設立、</a:t>
            </a:r>
            <a:r>
              <a:rPr lang="en-US" altLang="ja-JP" sz="1900" dirty="0">
                <a:latin typeface="宋体" pitchFamily="2" charset="-122"/>
                <a:ea typeface="宋体" pitchFamily="2" charset="-122"/>
              </a:rPr>
              <a:t>2006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ja-JP" sz="1900" dirty="0">
                <a:latin typeface="宋体" pitchFamily="2" charset="-122"/>
                <a:ea typeface="宋体" pitchFamily="2" charset="-122"/>
              </a:rPr>
              <a:t>3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月先行量産開始、</a:t>
            </a:r>
            <a:r>
              <a:rPr lang="en-US" altLang="ja-JP" sz="1900" dirty="0">
                <a:latin typeface="宋体" pitchFamily="2" charset="-122"/>
                <a:ea typeface="宋体" pitchFamily="2" charset="-122"/>
              </a:rPr>
              <a:t>2006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ja-JP" sz="1900" dirty="0">
                <a:latin typeface="宋体" pitchFamily="2" charset="-122"/>
                <a:ea typeface="宋体" pitchFamily="2" charset="-122"/>
              </a:rPr>
              <a:t>7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月開所式</a:t>
            </a:r>
          </a:p>
          <a:p>
            <a:pPr marL="274955" indent="-274955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事业内容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　　 　</a:t>
            </a: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电冰箱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・</a:t>
            </a: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洗衣机，制造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・</a:t>
            </a: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销售</a:t>
            </a:r>
            <a:r>
              <a:rPr lang="en-US" altLang="ja-JP" sz="1900" dirty="0" smtClean="0">
                <a:latin typeface="宋体" pitchFamily="2" charset="-122"/>
                <a:ea typeface="宋体" pitchFamily="2" charset="-122"/>
              </a:rPr>
              <a:t> </a:t>
            </a:r>
            <a:endParaRPr lang="ja-JP" altLang="en-US" sz="1900" dirty="0">
              <a:latin typeface="宋体" pitchFamily="2" charset="-122"/>
              <a:ea typeface="宋体" pitchFamily="2" charset="-122"/>
            </a:endParaRPr>
          </a:p>
          <a:p>
            <a:pPr marL="274955" indent="-274955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所在地　	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中国 </a:t>
            </a: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广东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省</a:t>
            </a:r>
            <a:r>
              <a:rPr lang="zh-TW" altLang="en-US" sz="1900" dirty="0">
                <a:latin typeface="宋体" pitchFamily="2" charset="-122"/>
                <a:ea typeface="宋体" pitchFamily="2" charset="-122"/>
              </a:rPr>
              <a:t>佛山市</a:t>
            </a:r>
            <a:r>
              <a:rPr lang="zh-TW" altLang="en-US" sz="1900" dirty="0" smtClean="0">
                <a:latin typeface="宋体" pitchFamily="2" charset="-122"/>
                <a:ea typeface="宋体" pitchFamily="2" charset="-122"/>
              </a:rPr>
              <a:t>南海</a:t>
            </a: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狮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山</a:t>
            </a:r>
            <a:r>
              <a:rPr lang="zh-TW" altLang="en-US" sz="1900" dirty="0" smtClean="0">
                <a:latin typeface="宋体" pitchFamily="2" charset="-122"/>
                <a:ea typeface="宋体" pitchFamily="2" charset="-122"/>
              </a:rPr>
              <a:t>松夏</a:t>
            </a: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工业园</a:t>
            </a:r>
            <a:endParaRPr lang="ja-JP" altLang="en-US" sz="1900" dirty="0">
              <a:latin typeface="宋体" pitchFamily="2" charset="-122"/>
              <a:ea typeface="宋体" pitchFamily="2" charset="-122"/>
            </a:endParaRPr>
          </a:p>
          <a:p>
            <a:pPr marL="274955" indent="-274955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员工数量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	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約</a:t>
            </a:r>
            <a:r>
              <a:rPr lang="en-US" altLang="ja-JP" sz="1900" dirty="0" smtClean="0">
                <a:latin typeface="宋体" pitchFamily="2" charset="-122"/>
                <a:ea typeface="宋体" pitchFamily="2" charset="-122"/>
              </a:rPr>
              <a:t>3000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名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　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ja-JP" sz="1900" dirty="0" smtClean="0">
                <a:latin typeface="宋体" pitchFamily="2" charset="-122"/>
                <a:ea typeface="宋体" pitchFamily="2" charset="-122"/>
              </a:rPr>
              <a:t>2015</a:t>
            </a: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年度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） 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　</a:t>
            </a:r>
          </a:p>
          <a:p>
            <a:pPr marL="274955" indent="-274955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生产</a:t>
            </a:r>
            <a:r>
              <a:rPr lang="ja-JP" altLang="en-US" sz="1900" dirty="0" smtClean="0">
                <a:latin typeface="宋体" pitchFamily="2" charset="-122"/>
                <a:ea typeface="宋体" pitchFamily="2" charset="-122"/>
              </a:rPr>
              <a:t>規</a:t>
            </a:r>
            <a:r>
              <a:rPr lang="ja-JP" altLang="en-US" sz="1900" dirty="0">
                <a:latin typeface="宋体" pitchFamily="2" charset="-122"/>
                <a:ea typeface="宋体" pitchFamily="2" charset="-122"/>
              </a:rPr>
              <a:t>模　　 　</a:t>
            </a:r>
            <a:r>
              <a:rPr lang="zh-CN" altLang="en-US" sz="1900" dirty="0" smtClean="0">
                <a:latin typeface="宋体" pitchFamily="2" charset="-122"/>
                <a:ea typeface="宋体" pitchFamily="2" charset="-122"/>
              </a:rPr>
              <a:t>年度约： </a:t>
            </a:r>
            <a:r>
              <a:rPr lang="zh-TW" altLang="en-US" sz="1900" dirty="0" smtClean="0">
                <a:latin typeface="宋体" pitchFamily="2" charset="-122"/>
                <a:ea typeface="宋体" pitchFamily="2" charset="-122"/>
              </a:rPr>
              <a:t>冷</a:t>
            </a:r>
            <a:r>
              <a:rPr lang="zh-TW" altLang="en-US" sz="1900" dirty="0">
                <a:latin typeface="宋体" pitchFamily="2" charset="-122"/>
                <a:ea typeface="宋体" pitchFamily="2" charset="-122"/>
              </a:rPr>
              <a:t>蔵庫 </a:t>
            </a:r>
            <a:r>
              <a:rPr lang="en-US" altLang="zh-TW" sz="1900" dirty="0">
                <a:latin typeface="宋体" pitchFamily="2" charset="-122"/>
                <a:ea typeface="宋体" pitchFamily="2" charset="-122"/>
              </a:rPr>
              <a:t>43</a:t>
            </a:r>
            <a:r>
              <a:rPr lang="zh-TW" altLang="en-US" sz="1900" dirty="0">
                <a:latin typeface="宋体" pitchFamily="2" charset="-122"/>
                <a:ea typeface="宋体" pitchFamily="2" charset="-122"/>
              </a:rPr>
              <a:t>万台  洗濯機 </a:t>
            </a:r>
            <a:r>
              <a:rPr lang="en-US" altLang="zh-TW" sz="1900" dirty="0">
                <a:latin typeface="宋体" pitchFamily="2" charset="-122"/>
                <a:ea typeface="宋体" pitchFamily="2" charset="-122"/>
              </a:rPr>
              <a:t>50</a:t>
            </a:r>
            <a:r>
              <a:rPr lang="zh-TW" altLang="en-US" sz="1900" dirty="0">
                <a:latin typeface="宋体" pitchFamily="2" charset="-122"/>
                <a:ea typeface="宋体" pitchFamily="2" charset="-122"/>
              </a:rPr>
              <a:t>万台</a:t>
            </a:r>
            <a:endParaRPr lang="ja-JP" altLang="en-US" sz="19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テキスト ボックス 10"/>
          <p:cNvSpPr txBox="1">
            <a:spLocks noChangeArrowheads="1"/>
          </p:cNvSpPr>
          <p:nvPr/>
        </p:nvSpPr>
        <p:spPr bwMode="auto">
          <a:xfrm>
            <a:off x="323528" y="3356992"/>
            <a:ext cx="12239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 smtClean="0"/>
              <a:t>产品写真：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8551863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参考文件</a:t>
            </a:r>
            <a:r>
              <a:rPr lang="en-US" altLang="zh-CN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3</a:t>
            </a:r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：</a:t>
            </a:r>
            <a:endParaRPr lang="ja-JP" altLang="en-US" sz="28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983337"/>
            <a:ext cx="8280920" cy="28777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方正小标宋简体" charset="-122"/>
                <a:cs typeface="Arial" pitchFamily="34" charset="0"/>
              </a:rPr>
              <a:t>佛山市生产经营单位职业安全健康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方正小标宋简体" charset="-122"/>
                <a:cs typeface="Arial" pitchFamily="34" charset="0"/>
              </a:rPr>
              <a:t>分类分级监督管理办法（试行）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64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第十一条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 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仿宋_GB2312" charset="-122"/>
                <a:cs typeface="Arial" pitchFamily="34" charset="0"/>
              </a:rPr>
              <a:t>生产经营</a:t>
            </a:r>
            <a:r>
              <a:rPr 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单位职业安全健康管理等级分为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A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、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B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、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C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、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D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四级，其职业安全健康管理水平从高到低依次递减，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A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级为优秀单位、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B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级为良好单位、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C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级为一般单位、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D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仿宋_GB2312" charset="-122"/>
                <a:cs typeface="Arial" pitchFamily="34" charset="0"/>
              </a:rPr>
              <a:t>级为不合格单位。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652120" y="4437112"/>
            <a:ext cx="2736304" cy="792088"/>
          </a:xfrm>
          <a:prstGeom prst="wedgeRoundRectCallout">
            <a:avLst>
              <a:gd name="adj1" fmla="val -115073"/>
              <a:gd name="adj2" fmla="val -19636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东芝公司职业安全健康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管理等级目标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83568" y="744380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东芝分类分级评定工作手册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盖章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封面照片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7106" name="Picture 2" descr="d:\111032THM\Desktop\封面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412776"/>
            <a:ext cx="3454653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8551863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东芝公司资料</a:t>
            </a:r>
            <a:r>
              <a:rPr lang="en-US" altLang="zh-CN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</a:t>
            </a:r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：</a:t>
            </a:r>
            <a:endParaRPr lang="ja-JP" altLang="en-US" sz="28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5696" y="764704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东芝分类分级评定工作手册评审</a:t>
            </a:r>
            <a:r>
              <a:rPr lang="zh-CN" altLang="en-US" sz="2800" b="1" dirty="0" smtClean="0"/>
              <a:t>情况</a:t>
            </a:r>
            <a:endParaRPr lang="zh-CN" altLang="en-US" sz="2800" b="1" dirty="0"/>
          </a:p>
        </p:txBody>
      </p:sp>
      <p:pic>
        <p:nvPicPr>
          <p:cNvPr id="46081" name="Picture 1" descr="d:\111032THM\Desktop\专家签名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1340768"/>
            <a:ext cx="3106810" cy="4995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圆角矩形标注 6"/>
          <p:cNvSpPr/>
          <p:nvPr/>
        </p:nvSpPr>
        <p:spPr>
          <a:xfrm>
            <a:off x="6156176" y="4149080"/>
            <a:ext cx="2736304" cy="792088"/>
          </a:xfrm>
          <a:prstGeom prst="wedgeRoundRectCallout">
            <a:avLst>
              <a:gd name="adj1" fmla="val -85200"/>
              <a:gd name="adj2" fmla="val 17094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东芝公司达成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A</a:t>
            </a:r>
            <a:r>
              <a:rPr lang="zh-CN" altLang="en-US" dirty="0" smtClean="0"/>
              <a:t>类企业目标</a:t>
            </a:r>
            <a:endParaRPr lang="zh-CN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8551863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东芝公司资料</a:t>
            </a:r>
            <a:r>
              <a:rPr lang="en-US" altLang="zh-CN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2</a:t>
            </a:r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：</a:t>
            </a:r>
            <a:endParaRPr lang="ja-JP" altLang="en-US" sz="28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907704" y="764704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东芝分类分级评定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级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牌匾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0178" name="Picture 2" descr="D:\所有照片\20151117职业健康分类分级管理A级企业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268760"/>
            <a:ext cx="3649105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8551863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东芝公司资料</a:t>
            </a:r>
            <a:r>
              <a:rPr lang="en-US" altLang="zh-CN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3</a:t>
            </a:r>
            <a:r>
              <a:rPr lang="zh-CN" altLang="en-US" sz="2800" b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：</a:t>
            </a:r>
            <a:endParaRPr lang="ja-JP" altLang="en-US" sz="2800" b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0675" y="-27384"/>
            <a:ext cx="8551863" cy="5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后续</a:t>
            </a:r>
            <a:endParaRPr lang="en-US" altLang="zh-CN" sz="2800" b="1" dirty="0" smtClean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867819"/>
            <a:ext cx="856895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职业安全健康分类分级对职业卫生管理的促进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我公司认为，职业安全健康分类分级将安全生产和职业健康管理有效融合，从组织架构、人员配置、建章立制、宣传培训、现场管理等方面实现安全生产与职业健康的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一体化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，有效提升了我企业的职业安全健康管理水平，在本行业中起到很好的示范带动作用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lang="zh-CN" altLang="en-US" sz="20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科技以人为本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保障员工职业健康，</a:t>
            </a:r>
            <a:r>
              <a:rPr lang="zh-CN" altLang="zh-CN" sz="2000" dirty="0" smtClean="0"/>
              <a:t>让</a:t>
            </a:r>
            <a:r>
              <a:rPr lang="zh-CN" altLang="zh-CN" sz="2000" dirty="0" smtClean="0"/>
              <a:t>员工能够“开开心心上班来，平平安安回家去”，</a:t>
            </a:r>
            <a:r>
              <a:rPr lang="zh-CN" altLang="zh-CN" sz="2000" dirty="0" smtClean="0"/>
              <a:t>是</a:t>
            </a:r>
            <a:r>
              <a:rPr lang="zh-CN" altLang="en-US" sz="2000" dirty="0" smtClean="0"/>
              <a:t>我们</a:t>
            </a:r>
            <a:r>
              <a:rPr lang="zh-CN" altLang="zh-CN" sz="2000" dirty="0" smtClean="0"/>
              <a:t>的</a:t>
            </a:r>
            <a:r>
              <a:rPr lang="zh-CN" altLang="zh-CN" sz="2000" dirty="0" smtClean="0"/>
              <a:t>责任与使命，并将一如既往的坚持下去。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kumimoji="0" lang="ja-JP" altLang="en-US"/>
          </a:p>
        </p:txBody>
      </p:sp>
      <p:pic>
        <p:nvPicPr>
          <p:cNvPr id="24579" name="Picture 3" descr="TLI-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2270125" y="2492375"/>
            <a:ext cx="4927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LI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gray">
          <a:xfrm>
            <a:off x="2270125" y="2492375"/>
            <a:ext cx="4927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LI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gray">
          <a:xfrm>
            <a:off x="2270125" y="2492375"/>
            <a:ext cx="4927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LI-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2270125" y="2492375"/>
            <a:ext cx="4927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LI-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gray">
          <a:xfrm>
            <a:off x="2270125" y="2492375"/>
            <a:ext cx="4927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LI-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gray">
          <a:xfrm>
            <a:off x="2270125" y="2492375"/>
            <a:ext cx="4927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LI-x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gray">
          <a:xfrm>
            <a:off x="2270125" y="2492375"/>
            <a:ext cx="4927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gray">
          <a:xfrm>
            <a:off x="6977063" y="3519488"/>
            <a:ext cx="835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gray">
          <a:xfrm>
            <a:off x="1692275" y="3519488"/>
            <a:ext cx="835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1671638" y="3429000"/>
            <a:ext cx="865187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kumimoji="0" lang="ja-JP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6977063" y="3429000"/>
            <a:ext cx="90805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kumimoji="0" lang="ja-JP" altLang="en-US"/>
          </a:p>
        </p:txBody>
      </p:sp>
      <p:sp>
        <p:nvSpPr>
          <p:cNvPr id="16" name="矩形 15"/>
          <p:cNvSpPr/>
          <p:nvPr/>
        </p:nvSpPr>
        <p:spPr>
          <a:xfrm>
            <a:off x="2207807" y="2462364"/>
            <a:ext cx="4861727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-方正超大字符集" pitchFamily="65" charset="-122"/>
                <a:ea typeface="宋体-方正超大字符集" pitchFamily="65" charset="-122"/>
              </a:rPr>
              <a:t>谢谢！</a:t>
            </a:r>
            <a:endParaRPr lang="zh-CN" alt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-方正超大字符集" pitchFamily="65" charset="-122"/>
              <a:ea typeface="宋体-方正超大字符集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1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企业介绍（厂区示意图）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pic>
        <p:nvPicPr>
          <p:cNvPr id="10" name="Picture 5" descr="照片 001"/>
          <p:cNvPicPr>
            <a:picLocks noChangeAspect="1" noChangeArrowheads="1"/>
          </p:cNvPicPr>
          <p:nvPr/>
        </p:nvPicPr>
        <p:blipFill>
          <a:blip r:embed="rId2" cstate="screen"/>
          <a:srcRect b="69"/>
          <a:stretch>
            <a:fillRect/>
          </a:stretch>
        </p:blipFill>
        <p:spPr bwMode="auto">
          <a:xfrm>
            <a:off x="179512" y="786471"/>
            <a:ext cx="8496944" cy="535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10"/>
          <p:cNvSpPr/>
          <p:nvPr/>
        </p:nvSpPr>
        <p:spPr>
          <a:xfrm>
            <a:off x="3275856" y="2708920"/>
            <a:ext cx="792088" cy="936104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洗衣机车间</a:t>
            </a:r>
            <a:endParaRPr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4427984" y="2132856"/>
            <a:ext cx="792088" cy="936104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部品车间</a:t>
            </a:r>
            <a:endParaRPr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724128" y="2276872"/>
            <a:ext cx="792088" cy="936104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冰箱车间</a:t>
            </a:r>
            <a:endParaRPr lang="zh-CN" alt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7164288" y="2636912"/>
            <a:ext cx="792088" cy="936104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冰箱第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车间</a:t>
            </a:r>
            <a:endParaRPr lang="zh-CN" altLang="en-US" b="1" dirty="0"/>
          </a:p>
        </p:txBody>
      </p:sp>
      <p:sp>
        <p:nvSpPr>
          <p:cNvPr id="15" name="圆角矩形 14"/>
          <p:cNvSpPr/>
          <p:nvPr/>
        </p:nvSpPr>
        <p:spPr>
          <a:xfrm>
            <a:off x="1907704" y="2780928"/>
            <a:ext cx="792088" cy="936104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办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公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楼</a:t>
            </a:r>
            <a:endParaRPr lang="zh-CN" altLang="en-US" b="1" dirty="0"/>
          </a:p>
        </p:txBody>
      </p:sp>
      <p:sp>
        <p:nvSpPr>
          <p:cNvPr id="16" name="圆角矩形 15"/>
          <p:cNvSpPr/>
          <p:nvPr/>
        </p:nvSpPr>
        <p:spPr>
          <a:xfrm>
            <a:off x="6876256" y="1556792"/>
            <a:ext cx="576064" cy="648072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宿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舍</a:t>
            </a:r>
            <a:endParaRPr lang="zh-CN" altLang="en-US" b="1" dirty="0"/>
          </a:p>
        </p:txBody>
      </p:sp>
      <p:sp>
        <p:nvSpPr>
          <p:cNvPr id="17" name="圆角矩形 16"/>
          <p:cNvSpPr/>
          <p:nvPr/>
        </p:nvSpPr>
        <p:spPr>
          <a:xfrm>
            <a:off x="3347864" y="1484784"/>
            <a:ext cx="792088" cy="792088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实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验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楼</a:t>
            </a:r>
            <a:endParaRPr lang="zh-CN" altLang="en-US" b="1" dirty="0"/>
          </a:p>
        </p:txBody>
      </p:sp>
      <p:sp>
        <p:nvSpPr>
          <p:cNvPr id="18" name="圆角矩形 17"/>
          <p:cNvSpPr/>
          <p:nvPr/>
        </p:nvSpPr>
        <p:spPr>
          <a:xfrm>
            <a:off x="4932040" y="1196752"/>
            <a:ext cx="1008112" cy="648072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动力栋</a:t>
            </a:r>
            <a:endParaRPr lang="zh-CN" altLang="en-US" b="1" dirty="0"/>
          </a:p>
        </p:txBody>
      </p:sp>
      <p:sp>
        <p:nvSpPr>
          <p:cNvPr id="19" name="圆角矩形 18"/>
          <p:cNvSpPr/>
          <p:nvPr/>
        </p:nvSpPr>
        <p:spPr>
          <a:xfrm>
            <a:off x="6084168" y="1484784"/>
            <a:ext cx="576064" cy="648072"/>
          </a:xfrm>
          <a:prstGeom prst="round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食堂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3087542" y="3717032"/>
            <a:ext cx="122413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140m</a:t>
            </a:r>
            <a:r>
              <a:rPr lang="zh-CN" altLang="en-US" sz="1200" dirty="0" smtClean="0"/>
              <a:t>*</a:t>
            </a:r>
            <a:r>
              <a:rPr lang="en-US" altLang="zh-CN" sz="1200" dirty="0" smtClean="0"/>
              <a:t>80m</a:t>
            </a:r>
            <a:endParaRPr lang="zh-CN" altLang="en-US" sz="1200" dirty="0"/>
          </a:p>
        </p:txBody>
      </p:sp>
      <p:sp>
        <p:nvSpPr>
          <p:cNvPr id="21" name="矩形 20"/>
          <p:cNvSpPr/>
          <p:nvPr/>
        </p:nvSpPr>
        <p:spPr>
          <a:xfrm>
            <a:off x="4572000" y="3789040"/>
            <a:ext cx="122413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270m</a:t>
            </a:r>
            <a:r>
              <a:rPr lang="zh-CN" altLang="en-US" sz="1200" dirty="0" smtClean="0"/>
              <a:t>*</a:t>
            </a:r>
            <a:r>
              <a:rPr lang="en-US" altLang="zh-CN" sz="1200" dirty="0" smtClean="0"/>
              <a:t>80m</a:t>
            </a:r>
            <a:endParaRPr lang="zh-CN" altLang="en-US" sz="1200" dirty="0"/>
          </a:p>
        </p:txBody>
      </p:sp>
      <p:sp>
        <p:nvSpPr>
          <p:cNvPr id="22" name="矩形 21"/>
          <p:cNvSpPr/>
          <p:nvPr/>
        </p:nvSpPr>
        <p:spPr>
          <a:xfrm>
            <a:off x="6012160" y="3861048"/>
            <a:ext cx="122413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270m</a:t>
            </a:r>
            <a:r>
              <a:rPr lang="zh-CN" altLang="en-US" sz="1200" dirty="0" smtClean="0"/>
              <a:t>*</a:t>
            </a:r>
            <a:r>
              <a:rPr lang="en-US" altLang="zh-CN" sz="1200" dirty="0" smtClean="0"/>
              <a:t>120m</a:t>
            </a:r>
            <a:endParaRPr lang="zh-CN" altLang="en-US" sz="1200" dirty="0"/>
          </a:p>
        </p:txBody>
      </p:sp>
      <p:sp>
        <p:nvSpPr>
          <p:cNvPr id="23" name="矩形 22"/>
          <p:cNvSpPr/>
          <p:nvPr/>
        </p:nvSpPr>
        <p:spPr>
          <a:xfrm>
            <a:off x="7452320" y="4077072"/>
            <a:ext cx="122413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236m</a:t>
            </a:r>
            <a:r>
              <a:rPr lang="zh-CN" altLang="en-US" sz="1200" dirty="0" smtClean="0"/>
              <a:t>*</a:t>
            </a:r>
            <a:r>
              <a:rPr lang="en-US" altLang="zh-CN" sz="1200" dirty="0" smtClean="0"/>
              <a:t>120m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550" y="2524125"/>
            <a:ext cx="2141538" cy="387667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2"/>
              </a:gs>
              <a:gs pos="100000">
                <a:srgbClr val="FFFFCC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>
              <a:lnSpc>
                <a:spcPts val="1600"/>
              </a:lnSpc>
              <a:spcBef>
                <a:spcPct val="50000"/>
              </a:spcBef>
            </a:pP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輸出管理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部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	   兼）高畑  斉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ＩＮ推進部　 　　劉優平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　 兼）田学新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ＣＲＰＪ　　　　山下　潤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兼）平野高行　　　　　　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総務部　　　　　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袁  新平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 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　　　　　　　　　　　</a:t>
            </a:r>
            <a:r>
              <a:rPr lang="en-US" altLang="ja-JP" sz="1300">
                <a:latin typeface="ＭＳ Ｐゴシック" pitchFamily="34" charset="-128"/>
                <a:ea typeface="HGSSoeiKakugothicUB" pitchFamily="50" charset="-128"/>
              </a:rPr>
              <a:t>                       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市場部　　　兼）胡　忠　　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財務部	　 　馬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   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躍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                         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劉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  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剣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生産技術部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en-US" altLang="ja-JP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   劉　迪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生産管理部　　　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田学新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資材部	　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　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寺东真克</a:t>
            </a:r>
            <a:endParaRPr lang="en-US" altLang="zh-CN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　　　張海英                  　  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en-US" altLang="ja-JP" sz="1300">
                <a:latin typeface="ＭＳ Ｐゴシック" pitchFamily="34" charset="-128"/>
                <a:ea typeface="HGSSoeiKakugothicUB" pitchFamily="50" charset="-128"/>
              </a:rPr>
              <a:t> 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空调</a:t>
            </a:r>
            <a:r>
              <a:rPr lang="en-US" altLang="zh-CN" sz="1300">
                <a:latin typeface="ＭＳ Ｐゴシック" pitchFamily="34" charset="-128"/>
                <a:ea typeface="HGSSoeiKakugothicUB" pitchFamily="50" charset="-128"/>
              </a:rPr>
              <a:t>ODM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部         桑崎浩司</a:t>
            </a:r>
            <a:endParaRPr lang="en-US" altLang="zh-CN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000"/>
              </a:lnSpc>
              <a:spcBef>
                <a:spcPct val="50000"/>
              </a:spcBef>
            </a:pPr>
            <a:endParaRPr lang="ja-JP" altLang="en-US">
              <a:latin typeface="ＭＳ Ｐゴシック" pitchFamily="34" charset="-128"/>
              <a:ea typeface="HGSSoeiKakugothicUB" pitchFamily="50" charset="-128"/>
            </a:endParaRPr>
          </a:p>
        </p:txBody>
      </p:sp>
      <p:cxnSp>
        <p:nvCxnSpPr>
          <p:cNvPr id="5" name="直線コネクタ 31"/>
          <p:cNvCxnSpPr>
            <a:cxnSpLocks noChangeShapeType="1"/>
          </p:cNvCxnSpPr>
          <p:nvPr/>
        </p:nvCxnSpPr>
        <p:spPr bwMode="auto">
          <a:xfrm>
            <a:off x="3657600" y="3429000"/>
            <a:ext cx="0" cy="5032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</p:spPr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71838" y="719138"/>
            <a:ext cx="2590800" cy="36036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2"/>
              </a:gs>
              <a:gs pos="100000">
                <a:srgbClr val="FFFFCC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ＭＳ Ｐゴシック" pitchFamily="34" charset="-128"/>
                <a:ea typeface="HGSSoeiKakugothicUB" pitchFamily="50" charset="-128"/>
              </a:rPr>
              <a:t>董事長　　辻　暁夫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71838" y="1204913"/>
            <a:ext cx="2590800" cy="36036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2"/>
              </a:gs>
              <a:gs pos="100000">
                <a:srgbClr val="FFFFCC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ＭＳ Ｐゴシック" pitchFamily="34" charset="-128"/>
                <a:ea typeface="HGSSoeiKakugothicUB" pitchFamily="50" charset="-128"/>
              </a:rPr>
              <a:t>総経理　　高畑　斉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51425" y="3925888"/>
            <a:ext cx="1954213" cy="233521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>
              <a:lnSpc>
                <a:spcPts val="1300"/>
              </a:lnSpc>
              <a:spcBef>
                <a:spcPct val="50000"/>
              </a:spcBef>
            </a:pP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技術部　 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    佐伯友康</a:t>
            </a:r>
          </a:p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　　 陳　 杰</a:t>
            </a:r>
          </a:p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製造技術部  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吉川和彦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en-US" altLang="ja-JP" sz="1300">
                <a:latin typeface="ＭＳ Ｐゴシック" pitchFamily="34" charset="-128"/>
                <a:ea typeface="HGSSoeiKakugothicUB" pitchFamily="50" charset="-128"/>
              </a:rPr>
              <a:t>               </a:t>
            </a:r>
            <a:endParaRPr lang="ja-JP" altLang="en-US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製造部     兼）吉川和彦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　　呉其武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3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72313" y="3903663"/>
            <a:ext cx="2011362" cy="2357437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技術部　        平野高行　　　 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 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    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河野哲之</a:t>
            </a:r>
            <a:r>
              <a:rPr lang="en-US" altLang="ja-JP" sz="1300">
                <a:latin typeface="ＭＳ Ｐゴシック" pitchFamily="34" charset="-128"/>
                <a:ea typeface="HGSSoeiKakugothicUB" pitchFamily="50" charset="-128"/>
              </a:rPr>
              <a:t>※</a:t>
            </a:r>
          </a:p>
          <a:p>
            <a:pPr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　　劉麗槇</a:t>
            </a:r>
          </a:p>
          <a:p>
            <a:pPr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製造技術部</a:t>
            </a:r>
            <a:r>
              <a:rPr lang="en-US" altLang="ja-JP" sz="1300">
                <a:latin typeface="ＭＳ Ｐゴシック" pitchFamily="34" charset="-128"/>
                <a:ea typeface="HGSSoeiKakugothicUB" pitchFamily="50" charset="-128"/>
              </a:rPr>
              <a:t>   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民部佳也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             兼）渡辺次男</a:t>
            </a:r>
          </a:p>
          <a:p>
            <a:pPr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製造部       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zh-CN" sz="1300">
                <a:latin typeface="ＭＳ Ｐゴシック" pitchFamily="34" charset="-128"/>
                <a:ea typeface="HGSSoeiKakugothicUB" pitchFamily="50" charset="-128"/>
              </a:rPr>
              <a:t>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 渡辺次男　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    兼） 民部佳也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　　楊文華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13313" y="2860675"/>
            <a:ext cx="1924050" cy="78422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ja-JP" altLang="en-US" sz="1800" dirty="0">
                <a:latin typeface="ＭＳ Ｐゴシック" pitchFamily="34" charset="-128"/>
                <a:ea typeface="HGSSoeiKakugothicUB" pitchFamily="50" charset="-128"/>
              </a:rPr>
              <a:t>冷蔵庫事業部</a:t>
            </a:r>
            <a:endParaRPr lang="en-US" altLang="ja-JP" sz="1800" dirty="0">
              <a:latin typeface="ＭＳ Ｐゴシック" pitchFamily="34" charset="-128"/>
              <a:ea typeface="HGSSoeiKakugothicUB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1800" dirty="0">
                <a:latin typeface="ＭＳ Ｐゴシック" pitchFamily="34" charset="-128"/>
                <a:ea typeface="HGSSoeiKakugothicUB" pitchFamily="50" charset="-128"/>
              </a:rPr>
              <a:t> 東</a:t>
            </a:r>
            <a:r>
              <a:rPr lang="ja-JP" altLang="en-US" sz="1800" dirty="0" smtClean="0">
                <a:latin typeface="ＭＳ Ｐゴシック" pitchFamily="34" charset="-128"/>
                <a:ea typeface="HGSSoeiKakugothicUB" pitchFamily="50" charset="-128"/>
              </a:rPr>
              <a:t>口  恵</a:t>
            </a:r>
            <a:r>
              <a:rPr lang="ja-JP" altLang="en-US" sz="1800" dirty="0">
                <a:latin typeface="ＭＳ Ｐゴシック" pitchFamily="34" charset="-128"/>
                <a:ea typeface="HGSSoeiKakugothicUB" pitchFamily="50" charset="-128"/>
              </a:rPr>
              <a:t>一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73900" y="2874963"/>
            <a:ext cx="1636713" cy="769937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ja-JP" altLang="en-US" sz="1800" dirty="0">
                <a:latin typeface="ＭＳ Ｐゴシック" pitchFamily="34" charset="-128"/>
                <a:ea typeface="HGSSoeiKakugothicUB" pitchFamily="50" charset="-128"/>
              </a:rPr>
              <a:t>洗濯機事業部 </a:t>
            </a:r>
            <a:endParaRPr lang="en-US" altLang="ja-JP" sz="1800" dirty="0">
              <a:latin typeface="ＭＳ Ｐゴシック" pitchFamily="34" charset="-128"/>
              <a:ea typeface="HGSSoeiKakugothicUB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1800" dirty="0">
                <a:latin typeface="ＭＳ Ｐゴシック" pitchFamily="34" charset="-128"/>
                <a:ea typeface="HGSSoeiKakugothicUB" pitchFamily="50" charset="-128"/>
              </a:rPr>
              <a:t>井</a:t>
            </a:r>
            <a:r>
              <a:rPr lang="ja-JP" altLang="en-US" sz="1800" dirty="0" smtClean="0">
                <a:latin typeface="ＭＳ Ｐゴシック" pitchFamily="34" charset="-128"/>
                <a:ea typeface="HGSSoeiKakugothicUB" pitchFamily="50" charset="-128"/>
              </a:rPr>
              <a:t>奥  辰</a:t>
            </a:r>
            <a:r>
              <a:rPr lang="ja-JP" altLang="en-US" sz="1800" dirty="0">
                <a:latin typeface="ＭＳ Ｐゴシック" pitchFamily="34" charset="-128"/>
                <a:ea typeface="HGSSoeiKakugothicUB" pitchFamily="50" charset="-128"/>
              </a:rPr>
              <a:t>夫</a:t>
            </a:r>
          </a:p>
        </p:txBody>
      </p:sp>
      <p:cxnSp>
        <p:nvCxnSpPr>
          <p:cNvPr id="12" name="AutoShape 11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4567238" y="1079500"/>
            <a:ext cx="0" cy="125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>
            <a:off x="4567238" y="1524000"/>
            <a:ext cx="4762" cy="13287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</a:ln>
        </p:spPr>
      </p:cxnSp>
      <p:cxnSp>
        <p:nvCxnSpPr>
          <p:cNvPr id="14" name="AutoShape 16"/>
          <p:cNvCxnSpPr>
            <a:cxnSpLocks noChangeShapeType="1"/>
          </p:cNvCxnSpPr>
          <p:nvPr/>
        </p:nvCxnSpPr>
        <p:spPr bwMode="auto">
          <a:xfrm rot="10800000" flipV="1">
            <a:off x="1633538" y="2325688"/>
            <a:ext cx="2911475" cy="21113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</a:ln>
        </p:spPr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383463" y="688975"/>
            <a:ext cx="140493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4000" rIns="540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latin typeface="ＭＳ Ｐゴシック" pitchFamily="34" charset="-128"/>
                <a:ea typeface="HGSSoeiKakugothicUB" pitchFamily="50" charset="-128"/>
              </a:rPr>
              <a:t>　</a:t>
            </a:r>
            <a:r>
              <a:rPr lang="ja-JP" altLang="en-US" sz="1000" dirty="0">
                <a:latin typeface="ＭＳ Ｐゴシック" pitchFamily="34" charset="-128"/>
                <a:ea typeface="HGSSoeiKakugothicUB" pitchFamily="50" charset="-128"/>
              </a:rPr>
              <a:t>※ＳＶ部門長</a:t>
            </a:r>
            <a:endParaRPr lang="en-US" altLang="ja-JP" sz="1000" dirty="0">
              <a:latin typeface="ＭＳ Ｐゴシック" pitchFamily="34" charset="-128"/>
              <a:ea typeface="HGSSoeiKakugothicUB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1000" dirty="0">
                <a:latin typeface="ＭＳ Ｐゴシック" pitchFamily="34" charset="-128"/>
                <a:ea typeface="HGSSoeiKakugothicUB" pitchFamily="50" charset="-128"/>
              </a:rPr>
              <a:t>　</a:t>
            </a:r>
            <a:r>
              <a:rPr lang="en-US" altLang="ja-JP" sz="1000" dirty="0">
                <a:latin typeface="ＭＳ Ｐゴシック" pitchFamily="34" charset="-128"/>
                <a:ea typeface="HGSSoeiKakugothicUB" pitchFamily="50" charset="-128"/>
              </a:rPr>
              <a:t>※※</a:t>
            </a:r>
            <a:r>
              <a:rPr lang="ja-JP" altLang="en-US" sz="1000" dirty="0">
                <a:latin typeface="ＭＳ Ｐゴシック" pitchFamily="34" charset="-128"/>
                <a:ea typeface="HGSSoeiKakugothicUB" pitchFamily="50" charset="-128"/>
              </a:rPr>
              <a:t>ＴＬＧＳ－ｆ　</a:t>
            </a:r>
          </a:p>
        </p:txBody>
      </p:sp>
      <p:cxnSp>
        <p:nvCxnSpPr>
          <p:cNvPr id="16" name="直接连接符 35"/>
          <p:cNvCxnSpPr>
            <a:cxnSpLocks noChangeShapeType="1"/>
          </p:cNvCxnSpPr>
          <p:nvPr/>
        </p:nvCxnSpPr>
        <p:spPr bwMode="auto">
          <a:xfrm>
            <a:off x="8355013" y="2616200"/>
            <a:ext cx="0" cy="2381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</p:spPr>
      </p:cxnSp>
      <p:cxnSp>
        <p:nvCxnSpPr>
          <p:cNvPr id="17" name="直接连接符 42"/>
          <p:cNvCxnSpPr>
            <a:cxnSpLocks noChangeShapeType="1"/>
          </p:cNvCxnSpPr>
          <p:nvPr/>
        </p:nvCxnSpPr>
        <p:spPr bwMode="auto">
          <a:xfrm>
            <a:off x="4570413" y="2155825"/>
            <a:ext cx="1392237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</p:spPr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06638" y="3970338"/>
            <a:ext cx="2673350" cy="230346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2"/>
              </a:gs>
              <a:gs pos="100000">
                <a:srgbClr val="FFFFCC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統括事業部長付き　　劉　瑞梅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000"/>
              </a:lnSpc>
              <a:spcBef>
                <a:spcPct val="50000"/>
              </a:spcBef>
            </a:pP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ＲＦ品質保証部　    　施 　 恒</a:t>
            </a:r>
            <a:r>
              <a:rPr lang="en-US" altLang="ja-JP" sz="1300">
                <a:latin typeface="ＭＳ Ｐゴシック" pitchFamily="34" charset="-128"/>
                <a:ea typeface="HGSSoeiKakugothicUB" pitchFamily="50" charset="-128"/>
              </a:rPr>
              <a:t>      </a:t>
            </a:r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　　　　　　　　  　 立花早徒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000"/>
              </a:lnSpc>
              <a:spcBef>
                <a:spcPct val="50000"/>
              </a:spcBef>
            </a:pP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ＷＭ品質保証部　兼）春木太根</a:t>
            </a: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000"/>
              </a:lnSpc>
              <a:spcBef>
                <a:spcPct val="50000"/>
              </a:spcBef>
            </a:pPr>
            <a:endParaRPr lang="en-US" altLang="ja-JP" sz="1300">
              <a:latin typeface="ＭＳ Ｐゴシック" pitchFamily="34" charset="-128"/>
              <a:ea typeface="HGSSoeiKakugothicUB" pitchFamily="50" charset="-128"/>
            </a:endParaRPr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内製品品質保証部</a:t>
            </a:r>
            <a:r>
              <a:rPr lang="zh-CN" altLang="en-US" sz="1300">
                <a:latin typeface="ＭＳ Ｐゴシック" pitchFamily="34" charset="-128"/>
                <a:ea typeface="HGSSoeiKakugothicUB" pitchFamily="50" charset="-128"/>
              </a:rPr>
              <a:t>   </a:t>
            </a:r>
            <a:r>
              <a:rPr lang="ja-JP" altLang="en-US" sz="1300">
                <a:latin typeface="ＭＳ Ｐゴシック" pitchFamily="34" charset="-128"/>
                <a:ea typeface="HGSSoeiKakugothicUB" pitchFamily="50" charset="-128"/>
              </a:rPr>
              <a:t>兼）立花早徒　　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46375" y="2852738"/>
            <a:ext cx="1935163" cy="7810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ja-JP" altLang="en-US" sz="1800" dirty="0">
                <a:latin typeface="ＭＳ Ｐゴシック" pitchFamily="34" charset="-128"/>
                <a:ea typeface="HGSSoeiKakugothicUB" pitchFamily="50" charset="-128"/>
              </a:rPr>
              <a:t>品質統括部</a:t>
            </a:r>
            <a:endParaRPr lang="en-US" altLang="ja-JP" sz="1800" dirty="0">
              <a:latin typeface="ＭＳ Ｐゴシック" pitchFamily="34" charset="-128"/>
              <a:ea typeface="HGSSoeiKakugothicUB" pitchFamily="50" charset="-128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1800" dirty="0" smtClean="0">
                <a:latin typeface="ＭＳ Ｐゴシック" pitchFamily="34" charset="-128"/>
                <a:ea typeface="HGSSoeiKakugothicUB" pitchFamily="50" charset="-128"/>
              </a:rPr>
              <a:t>春木  太</a:t>
            </a:r>
            <a:r>
              <a:rPr lang="ja-JP" altLang="en-US" sz="1800" dirty="0">
                <a:latin typeface="ＭＳ Ｐゴシック" pitchFamily="34" charset="-128"/>
                <a:ea typeface="HGSSoeiKakugothicUB" pitchFamily="50" charset="-128"/>
              </a:rPr>
              <a:t>根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275263" y="2078038"/>
            <a:ext cx="3563937" cy="36036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2"/>
              </a:gs>
              <a:gs pos="100000">
                <a:srgbClr val="FFFFCC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ＭＳ Ｐゴシック" pitchFamily="34" charset="-128"/>
                <a:ea typeface="HGSSoeiKakugothicUB" pitchFamily="50" charset="-128"/>
              </a:rPr>
              <a:t>副総経理　胡　　忠（管理総監）</a:t>
            </a:r>
            <a:endParaRPr lang="en-US" altLang="ja-JP" sz="1800">
              <a:latin typeface="ＭＳ Ｐゴシック" pitchFamily="34" charset="-128"/>
              <a:ea typeface="HGSSoeiKakugothicUB" pitchFamily="50" charset="-128"/>
            </a:endParaRPr>
          </a:p>
        </p:txBody>
      </p:sp>
      <p:cxnSp>
        <p:nvCxnSpPr>
          <p:cNvPr id="22" name="直接连接符 35"/>
          <p:cNvCxnSpPr>
            <a:cxnSpLocks noChangeShapeType="1"/>
          </p:cNvCxnSpPr>
          <p:nvPr/>
        </p:nvCxnSpPr>
        <p:spPr bwMode="auto">
          <a:xfrm>
            <a:off x="5994400" y="2630488"/>
            <a:ext cx="0" cy="2381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</p:spPr>
      </p:cxnSp>
      <p:cxnSp>
        <p:nvCxnSpPr>
          <p:cNvPr id="23" name="直接连接符 42"/>
          <p:cNvCxnSpPr>
            <a:cxnSpLocks noChangeShapeType="1"/>
          </p:cNvCxnSpPr>
          <p:nvPr/>
        </p:nvCxnSpPr>
        <p:spPr bwMode="auto">
          <a:xfrm>
            <a:off x="4586288" y="2647950"/>
            <a:ext cx="376555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</p:spPr>
      </p:cxnSp>
      <p:sp>
        <p:nvSpPr>
          <p:cNvPr id="24" name="TextBox 57"/>
          <p:cNvSpPr txBox="1">
            <a:spLocks noChangeArrowheads="1"/>
          </p:cNvSpPr>
          <p:nvPr/>
        </p:nvSpPr>
        <p:spPr bwMode="gray">
          <a:xfrm>
            <a:off x="273050" y="682625"/>
            <a:ext cx="1460500" cy="82232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董事長　　　：辻　暁夫</a:t>
            </a:r>
            <a:endParaRPr lang="en-US" altLang="ja-JP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副董董事長：河村吉章</a:t>
            </a:r>
            <a:endParaRPr lang="en-US" altLang="ja-JP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董事　　　　：伊藤真純</a:t>
            </a:r>
            <a:endParaRPr lang="en-US" altLang="ja-JP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董事　　　　：高畑斎</a:t>
            </a:r>
            <a:endParaRPr lang="en-US" altLang="ja-JP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董事　　　　：十合宏　　</a:t>
            </a:r>
            <a:endParaRPr lang="zh-CN" altLang="en-US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25" name="直接连接符 35"/>
          <p:cNvCxnSpPr>
            <a:cxnSpLocks noChangeShapeType="1"/>
          </p:cNvCxnSpPr>
          <p:nvPr/>
        </p:nvCxnSpPr>
        <p:spPr bwMode="auto">
          <a:xfrm>
            <a:off x="5994400" y="3654425"/>
            <a:ext cx="0" cy="2381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</p:spPr>
      </p:cxnSp>
      <p:cxnSp>
        <p:nvCxnSpPr>
          <p:cNvPr id="26" name="直接连接符 35"/>
          <p:cNvCxnSpPr>
            <a:cxnSpLocks noChangeShapeType="1"/>
          </p:cNvCxnSpPr>
          <p:nvPr/>
        </p:nvCxnSpPr>
        <p:spPr bwMode="auto">
          <a:xfrm>
            <a:off x="7918450" y="3654425"/>
            <a:ext cx="0" cy="2381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</p:spPr>
      </p:cxnSp>
      <p:sp>
        <p:nvSpPr>
          <p:cNvPr id="27" name="TextBox 65"/>
          <p:cNvSpPr txBox="1">
            <a:spLocks noChangeArrowheads="1"/>
          </p:cNvSpPr>
          <p:nvPr/>
        </p:nvSpPr>
        <p:spPr bwMode="gray">
          <a:xfrm>
            <a:off x="287338" y="1541463"/>
            <a:ext cx="1458912" cy="677862"/>
          </a:xfrm>
          <a:prstGeom prst="rect">
            <a:avLst/>
          </a:prstGeom>
          <a:noFill/>
          <a:ln w="25400">
            <a:solidFill>
              <a:srgbClr val="1111EF"/>
            </a:solidFill>
            <a:prstDash val="sys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総経理　　：高畑斎</a:t>
            </a:r>
            <a:endParaRPr lang="en-US" altLang="ja-JP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副総経理：十合宏</a:t>
            </a:r>
            <a:endParaRPr lang="en-US" altLang="ja-JP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副総経理：</a:t>
            </a:r>
            <a:r>
              <a:rPr lang="zh-CN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胡忠</a:t>
            </a:r>
            <a:endParaRPr lang="en-US" altLang="ja-JP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95000"/>
              </a:lnSpc>
            </a:pP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総経理付：山本隆</a:t>
            </a:r>
            <a:r>
              <a:rPr lang="en-US" altLang="ja-JP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※※</a:t>
            </a:r>
            <a:r>
              <a:rPr lang="ja-JP" altLang="en-US" sz="100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　</a:t>
            </a:r>
            <a:endParaRPr lang="zh-CN" altLang="en-US" sz="100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28" name="直接连接符 42"/>
          <p:cNvCxnSpPr>
            <a:cxnSpLocks noChangeShapeType="1"/>
          </p:cNvCxnSpPr>
          <p:nvPr/>
        </p:nvCxnSpPr>
        <p:spPr bwMode="auto">
          <a:xfrm>
            <a:off x="4545013" y="1803400"/>
            <a:ext cx="1392237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</p:spPr>
      </p:cxn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249863" y="1657350"/>
            <a:ext cx="3563937" cy="36036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2"/>
              </a:gs>
              <a:gs pos="100000">
                <a:srgbClr val="FFFFCC"/>
              </a:gs>
            </a:gsLst>
            <a:lin ang="0" scaled="1"/>
          </a:gradFill>
          <a:ln w="25400">
            <a:solidFill>
              <a:schemeClr val="tx1"/>
            </a:solidFill>
            <a:miter lim="800000"/>
          </a:ln>
        </p:spPr>
        <p:txBody>
          <a:bodyPr lIns="54000" rIns="54000" anchor="ctr"/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ＭＳ Ｐゴシック" pitchFamily="34" charset="-128"/>
                <a:ea typeface="HGSSoeiKakugothicUB" pitchFamily="50" charset="-128"/>
              </a:rPr>
              <a:t>副総経理　十合　宏（財務総監）</a:t>
            </a:r>
            <a:endParaRPr lang="en-US" altLang="ja-JP" sz="1800">
              <a:latin typeface="ＭＳ Ｐゴシック" pitchFamily="34" charset="-128"/>
              <a:ea typeface="HGSSoeiKakugothicUB" pitchFamily="50" charset="-128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7504" y="-2738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企业介绍（管理架构）</a:t>
            </a:r>
            <a:endParaRPr lang="ja-JP" altLang="en-US" sz="28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075363" y="654050"/>
            <a:ext cx="3038475" cy="5734050"/>
          </a:xfrm>
          <a:prstGeom prst="roundRect">
            <a:avLst>
              <a:gd name="adj" fmla="val 4806"/>
            </a:avLst>
          </a:prstGeom>
          <a:noFill/>
          <a:ln w="38100">
            <a:solidFill>
              <a:srgbClr val="FF00FF"/>
            </a:solidFill>
            <a:round/>
          </a:ln>
        </p:spPr>
        <p:txBody>
          <a:bodyPr wrap="none" anchor="ctr"/>
          <a:lstStyle/>
          <a:p>
            <a:endParaRPr lang="ja-JP" altLang="en-US" sz="2000" b="1">
              <a:latin typeface="HGPGothicE" pitchFamily="50" charset="-128"/>
              <a:ea typeface="HGPGothicE" pitchFamily="50" charset="-128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6988" y="647700"/>
            <a:ext cx="5991225" cy="5741988"/>
          </a:xfrm>
          <a:prstGeom prst="roundRect">
            <a:avLst>
              <a:gd name="adj" fmla="val 2264"/>
            </a:avLst>
          </a:prstGeom>
          <a:noFill/>
          <a:ln w="38100">
            <a:solidFill>
              <a:srgbClr val="FF00FF"/>
            </a:solidFill>
            <a:rou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98700" y="1935163"/>
            <a:ext cx="1752600" cy="366712"/>
          </a:xfrm>
          <a:prstGeom prst="rect">
            <a:avLst/>
          </a:prstGeom>
          <a:solidFill>
            <a:srgbClr val="FFFF99"/>
          </a:solidFill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 b="1">
                <a:latin typeface="HGPGothicE" pitchFamily="50" charset="-128"/>
                <a:ea typeface="HGPGothicE" pitchFamily="50" charset="-128"/>
              </a:rPr>
              <a:t>出身地 構成</a:t>
            </a:r>
          </a:p>
        </p:txBody>
      </p:sp>
      <p:graphicFrame>
        <p:nvGraphicFramePr>
          <p:cNvPr id="8" name="Object 31"/>
          <p:cNvGraphicFramePr>
            <a:graphicFrameLocks noChangeAspect="1"/>
          </p:cNvGraphicFramePr>
          <p:nvPr/>
        </p:nvGraphicFramePr>
        <p:xfrm>
          <a:off x="6008688" y="1909763"/>
          <a:ext cx="3178175" cy="803275"/>
        </p:xfrm>
        <a:graphic>
          <a:graphicData uri="http://schemas.openxmlformats.org/presentationml/2006/ole">
            <p:oleObj spid="_x0000_s1025" name="Worksheet" r:id="rId3" imgW="2819532" imgH="666736" progId="Excel.Sheet.8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064250" y="927100"/>
          <a:ext cx="3079750" cy="863600"/>
        </p:xfrm>
        <a:graphic>
          <a:graphicData uri="http://schemas.openxmlformats.org/presentationml/2006/ole">
            <p:oleObj spid="_x0000_s1027" name="Worksheet" r:id="rId4" imgW="4143322" imgH="723962" progId="Excel.Sheet.8">
              <p:embed/>
            </p:oleObj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75375" y="1735138"/>
            <a:ext cx="1577975" cy="274637"/>
          </a:xfrm>
          <a:prstGeom prst="rect">
            <a:avLst/>
          </a:prstGeom>
          <a:solidFill>
            <a:srgbClr val="FFFF99"/>
          </a:solidFill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200" b="1">
                <a:latin typeface="HGPGothicE" pitchFamily="50" charset="-128"/>
                <a:ea typeface="HGPGothicE" pitchFamily="50" charset="-128"/>
              </a:rPr>
              <a:t>男女比率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70613" y="700088"/>
            <a:ext cx="1584325" cy="274637"/>
          </a:xfrm>
          <a:prstGeom prst="rect">
            <a:avLst/>
          </a:prstGeom>
          <a:solidFill>
            <a:srgbClr val="FFFF99"/>
          </a:solidFill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200" b="1">
                <a:latin typeface="HGPGothicE" pitchFamily="50" charset="-128"/>
                <a:ea typeface="HGPGothicE" pitchFamily="50" charset="-128"/>
              </a:rPr>
              <a:t>正規比率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159500" y="2755900"/>
            <a:ext cx="1584325" cy="274638"/>
          </a:xfrm>
          <a:prstGeom prst="rect">
            <a:avLst/>
          </a:prstGeom>
          <a:solidFill>
            <a:srgbClr val="FFFF99"/>
          </a:solidFill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200" b="1">
                <a:latin typeface="HGPGothicE" pitchFamily="50" charset="-128"/>
                <a:ea typeface="HGPGothicE" pitchFamily="50" charset="-128"/>
              </a:rPr>
              <a:t>直間比率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874000" y="1104900"/>
            <a:ext cx="1357313" cy="7620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b="1" dirty="0">
                <a:latin typeface="Gungsuh" pitchFamily="18" charset="-127"/>
                <a:ea typeface="Gungsuh" pitchFamily="18" charset="-127"/>
              </a:rPr>
              <a:t>有期</a:t>
            </a:r>
            <a:br>
              <a:rPr lang="ja-JP" altLang="en-US" sz="1400" b="1" dirty="0">
                <a:latin typeface="Gungsuh" pitchFamily="18" charset="-127"/>
                <a:ea typeface="Gungsuh" pitchFamily="18" charset="-127"/>
              </a:rPr>
            </a:br>
            <a:r>
              <a:rPr lang="en-US" altLang="ja-JP" sz="1200" b="1" dirty="0">
                <a:latin typeface="Gungsuh" pitchFamily="18" charset="-127"/>
                <a:ea typeface="Gungsuh" pitchFamily="18" charset="-127"/>
              </a:rPr>
              <a:t>1370</a:t>
            </a:r>
            <a:r>
              <a:rPr lang="zh-CN" altLang="en-US" sz="1200" b="1" dirty="0">
                <a:latin typeface="Gungsuh" pitchFamily="18" charset="-127"/>
                <a:ea typeface="Gungsuh" pitchFamily="18" charset="-127"/>
              </a:rPr>
              <a:t>名</a:t>
            </a:r>
            <a:r>
              <a:rPr lang="en-US" altLang="zh-CN" sz="1200" b="1" dirty="0">
                <a:latin typeface="Gungsuh" pitchFamily="18" charset="-127"/>
                <a:ea typeface="Gungsuh" pitchFamily="18" charset="-127"/>
              </a:rPr>
              <a:t>(38%)</a:t>
            </a:r>
          </a:p>
          <a:p>
            <a:pPr>
              <a:spcBef>
                <a:spcPct val="50000"/>
              </a:spcBef>
            </a:pPr>
            <a:endParaRPr lang="en-US" altLang="zh-CN" sz="1200" b="1" dirty="0">
              <a:latin typeface="HGPGothicE" pitchFamily="50" charset="-128"/>
              <a:ea typeface="HGPGothicE" pitchFamily="50" charset="-128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28797" y="2132856"/>
            <a:ext cx="1367739" cy="815608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b="1" dirty="0">
                <a:latin typeface="Gungsuh" pitchFamily="18" charset="-127"/>
                <a:ea typeface="Gungsuh" pitchFamily="18" charset="-127"/>
              </a:rPr>
              <a:t>女性</a:t>
            </a:r>
            <a:br>
              <a:rPr lang="ja-JP" altLang="en-US" sz="1400" b="1" dirty="0">
                <a:latin typeface="Gungsuh" pitchFamily="18" charset="-127"/>
                <a:ea typeface="Gungsuh" pitchFamily="18" charset="-127"/>
              </a:rPr>
            </a:br>
            <a:r>
              <a:rPr lang="en-US" altLang="zh-CN" sz="1200" b="1" dirty="0">
                <a:latin typeface="Gungsuh" pitchFamily="18" charset="-127"/>
                <a:ea typeface="Gungsuh" pitchFamily="18" charset="-127"/>
              </a:rPr>
              <a:t>1102</a:t>
            </a:r>
            <a:r>
              <a:rPr lang="zh-CN" altLang="en-US" sz="1200" b="1" dirty="0">
                <a:latin typeface="Gungsuh" pitchFamily="18" charset="-127"/>
                <a:ea typeface="Gungsuh" pitchFamily="18" charset="-127"/>
              </a:rPr>
              <a:t>名</a:t>
            </a:r>
            <a:r>
              <a:rPr lang="en-US" altLang="zh-CN" sz="1200" b="1" dirty="0">
                <a:latin typeface="Gungsuh" pitchFamily="18" charset="-127"/>
                <a:ea typeface="Gungsuh" pitchFamily="18" charset="-127"/>
              </a:rPr>
              <a:t>(31%)</a:t>
            </a:r>
          </a:p>
          <a:p>
            <a:pPr>
              <a:spcBef>
                <a:spcPct val="50000"/>
              </a:spcBef>
            </a:pPr>
            <a:endParaRPr lang="en-US" altLang="ja-JP" sz="1400" b="1" dirty="0">
              <a:latin typeface="HGPGothicE" pitchFamily="50" charset="-128"/>
              <a:ea typeface="HGPGothicE" pitchFamily="50" charset="-128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265863" y="2162175"/>
            <a:ext cx="1506537" cy="492125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>
                <a:latin typeface="HGPGothicE" pitchFamily="50" charset="-128"/>
                <a:ea typeface="HGPGothicE" pitchFamily="50" charset="-128"/>
              </a:rPr>
              <a:t>男</a:t>
            </a:r>
            <a:r>
              <a:rPr lang="ja-JP" altLang="en-US" sz="1400" b="1">
                <a:latin typeface="HGPGothicE" pitchFamily="50" charset="-128"/>
                <a:ea typeface="HGPGothicE" pitchFamily="50" charset="-128"/>
              </a:rPr>
              <a:t>性</a:t>
            </a:r>
            <a:r>
              <a:rPr lang="ja-JP" altLang="en-US" sz="1200" b="1">
                <a:latin typeface="HGPGothicE" pitchFamily="50" charset="-128"/>
                <a:ea typeface="HGPGothicE" pitchFamily="50" charset="-128"/>
              </a:rPr>
              <a:t/>
            </a:r>
            <a:br>
              <a:rPr lang="ja-JP" altLang="en-US" sz="1200" b="1">
                <a:latin typeface="HGPGothicE" pitchFamily="50" charset="-128"/>
                <a:ea typeface="HGPGothicE" pitchFamily="50" charset="-128"/>
              </a:rPr>
            </a:br>
            <a:r>
              <a:rPr lang="en-US" altLang="ja-JP" sz="1200" b="1">
                <a:latin typeface="HGPGothicE" pitchFamily="50" charset="-128"/>
                <a:ea typeface="HGPGothicE" pitchFamily="50" charset="-128"/>
              </a:rPr>
              <a:t>2468</a:t>
            </a:r>
            <a:r>
              <a:rPr lang="ja-JP" altLang="en-US" sz="1200" b="1"/>
              <a:t>名</a:t>
            </a:r>
            <a:r>
              <a:rPr lang="en-US" altLang="ja-JP" sz="1200" b="1"/>
              <a:t>(69%)</a:t>
            </a: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ph sz="quarter" idx="1"/>
          </p:nvPr>
        </p:nvGraphicFramePr>
        <p:xfrm>
          <a:off x="6070600" y="2921000"/>
          <a:ext cx="3073400" cy="927100"/>
        </p:xfrm>
        <a:graphic>
          <a:graphicData uri="http://schemas.openxmlformats.org/presentationml/2006/ole">
            <p:oleObj spid="_x0000_s1028" name="Worksheet" r:id="rId5" imgW="2943019" imgH="1066728" progId="Excel.Sheet.8">
              <p:embed/>
            </p:oleObj>
          </a:graphicData>
        </a:graphic>
      </p:graphicFrame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119813" y="3144838"/>
            <a:ext cx="1600200" cy="492125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b="1">
                <a:latin typeface="HGPGothicE" pitchFamily="50" charset="-128"/>
                <a:ea typeface="HGPGothicE" pitchFamily="50" charset="-128"/>
              </a:rPr>
              <a:t>直接員</a:t>
            </a:r>
            <a:br>
              <a:rPr lang="ja-JP" altLang="en-US" sz="1400" b="1">
                <a:latin typeface="HGPGothicE" pitchFamily="50" charset="-128"/>
                <a:ea typeface="HGPGothicE" pitchFamily="50" charset="-128"/>
              </a:rPr>
            </a:br>
            <a:r>
              <a:rPr lang="en-US" altLang="ja-JP" sz="1200" b="1"/>
              <a:t>3192</a:t>
            </a:r>
            <a:r>
              <a:rPr lang="ja-JP" altLang="en-US" sz="1200" b="1"/>
              <a:t>名</a:t>
            </a:r>
            <a:r>
              <a:rPr lang="en-US" altLang="ja-JP" sz="1200" b="1"/>
              <a:t>(89%)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343775" y="3146425"/>
            <a:ext cx="1800225" cy="492125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b="1">
                <a:latin typeface="HGPGothicE" pitchFamily="50" charset="-128"/>
                <a:ea typeface="HGPGothicE" pitchFamily="50" charset="-128"/>
              </a:rPr>
              <a:t>間接員</a:t>
            </a:r>
            <a:r>
              <a:rPr lang="en-US" altLang="ja-JP" sz="1100" b="1">
                <a:latin typeface="HGPGothicE" pitchFamily="50" charset="-128"/>
                <a:ea typeface="HGPGothicE" pitchFamily="50" charset="-128"/>
              </a:rPr>
              <a:t>378</a:t>
            </a:r>
            <a:r>
              <a:rPr lang="ja-JP" altLang="en-US" sz="1200" b="1"/>
              <a:t>名</a:t>
            </a:r>
            <a:r>
              <a:rPr lang="zh-CN" altLang="en-US" sz="1200" b="1"/>
              <a:t>（</a:t>
            </a:r>
            <a:r>
              <a:rPr lang="en-US" altLang="zh-CN" sz="1200" b="1"/>
              <a:t>11%)</a:t>
            </a:r>
            <a:r>
              <a:rPr lang="en-US" altLang="zh-CN" sz="1200"/>
              <a:t> </a:t>
            </a:r>
            <a:r>
              <a:rPr lang="en-US" altLang="ja-JP" sz="1400" b="1">
                <a:latin typeface="HGPGothicE" pitchFamily="50" charset="-128"/>
                <a:ea typeface="HGPGothicE" pitchFamily="50" charset="-128"/>
              </a:rPr>
              <a:t/>
            </a:r>
            <a:br>
              <a:rPr lang="en-US" altLang="ja-JP" sz="1400" b="1">
                <a:latin typeface="HGPGothicE" pitchFamily="50" charset="-128"/>
                <a:ea typeface="HGPGothicE" pitchFamily="50" charset="-128"/>
              </a:rPr>
            </a:br>
            <a:r>
              <a:rPr lang="en-US" altLang="ja-JP" sz="1200" b="1">
                <a:latin typeface="HGPGothicE" pitchFamily="50" charset="-128"/>
                <a:ea typeface="HGPGothicE" pitchFamily="50" charset="-128"/>
              </a:rPr>
              <a:t>※</a:t>
            </a:r>
            <a:r>
              <a:rPr lang="ja-JP" altLang="en-US" sz="1200" b="1">
                <a:latin typeface="HGPGothicE" pitchFamily="50" charset="-128"/>
                <a:ea typeface="HGPGothicE" pitchFamily="50" charset="-128"/>
              </a:rPr>
              <a:t>日本人</a:t>
            </a:r>
            <a:r>
              <a:rPr lang="en-US" altLang="ja-JP" sz="1200" b="1">
                <a:latin typeface="HGPGothicE" pitchFamily="50" charset="-128"/>
                <a:ea typeface="HGPGothicE" pitchFamily="50" charset="-128"/>
              </a:rPr>
              <a:t>16</a:t>
            </a:r>
            <a:r>
              <a:rPr lang="ja-JP" altLang="en-US" sz="1200" b="1">
                <a:latin typeface="HGPGothicE" pitchFamily="50" charset="-128"/>
                <a:ea typeface="HGPGothicE" pitchFamily="50" charset="-128"/>
              </a:rPr>
              <a:t>名含</a:t>
            </a:r>
          </a:p>
        </p:txBody>
      </p:sp>
      <p:grpSp>
        <p:nvGrpSpPr>
          <p:cNvPr id="19" name="Group 147"/>
          <p:cNvGrpSpPr>
            <a:grpSpLocks noChangeAspect="1"/>
          </p:cNvGrpSpPr>
          <p:nvPr/>
        </p:nvGrpSpPr>
        <p:grpSpPr bwMode="auto">
          <a:xfrm>
            <a:off x="4767263" y="3048000"/>
            <a:ext cx="1195387" cy="3259138"/>
            <a:chOff x="3209" y="2302"/>
            <a:chExt cx="545" cy="1705"/>
          </a:xfrm>
        </p:grpSpPr>
        <p:sp>
          <p:nvSpPr>
            <p:cNvPr id="20" name="Line 148"/>
            <p:cNvSpPr>
              <a:spLocks noChangeShapeType="1"/>
            </p:cNvSpPr>
            <p:nvPr/>
          </p:nvSpPr>
          <p:spPr bwMode="auto">
            <a:xfrm>
              <a:off x="3295" y="2302"/>
              <a:ext cx="2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149"/>
            <p:cNvSpPr>
              <a:spLocks noChangeArrowheads="1"/>
            </p:cNvSpPr>
            <p:nvPr/>
          </p:nvSpPr>
          <p:spPr bwMode="auto">
            <a:xfrm>
              <a:off x="3295" y="2302"/>
              <a:ext cx="28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50"/>
            <p:cNvSpPr>
              <a:spLocks noChangeShapeType="1"/>
            </p:cNvSpPr>
            <p:nvPr/>
          </p:nvSpPr>
          <p:spPr bwMode="auto">
            <a:xfrm>
              <a:off x="3301" y="2310"/>
              <a:ext cx="2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151"/>
            <p:cNvSpPr>
              <a:spLocks noChangeArrowheads="1"/>
            </p:cNvSpPr>
            <p:nvPr/>
          </p:nvSpPr>
          <p:spPr bwMode="auto">
            <a:xfrm>
              <a:off x="3301" y="2310"/>
              <a:ext cx="22" cy="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52"/>
            <p:cNvSpPr>
              <a:spLocks noChangeShapeType="1"/>
            </p:cNvSpPr>
            <p:nvPr/>
          </p:nvSpPr>
          <p:spPr bwMode="auto">
            <a:xfrm>
              <a:off x="3306" y="2319"/>
              <a:ext cx="1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153"/>
            <p:cNvSpPr>
              <a:spLocks noChangeArrowheads="1"/>
            </p:cNvSpPr>
            <p:nvPr/>
          </p:nvSpPr>
          <p:spPr bwMode="auto">
            <a:xfrm>
              <a:off x="3306" y="2319"/>
              <a:ext cx="17" cy="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54"/>
            <p:cNvSpPr>
              <a:spLocks noChangeShapeType="1"/>
            </p:cNvSpPr>
            <p:nvPr/>
          </p:nvSpPr>
          <p:spPr bwMode="auto">
            <a:xfrm>
              <a:off x="3312" y="2327"/>
              <a:ext cx="1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155"/>
            <p:cNvSpPr>
              <a:spLocks noChangeArrowheads="1"/>
            </p:cNvSpPr>
            <p:nvPr/>
          </p:nvSpPr>
          <p:spPr bwMode="auto">
            <a:xfrm>
              <a:off x="3312" y="2327"/>
              <a:ext cx="11" cy="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56"/>
            <p:cNvSpPr>
              <a:spLocks noChangeShapeType="1"/>
            </p:cNvSpPr>
            <p:nvPr/>
          </p:nvSpPr>
          <p:spPr bwMode="auto">
            <a:xfrm>
              <a:off x="3318" y="2336"/>
              <a:ext cx="5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Rectangle 157"/>
            <p:cNvSpPr>
              <a:spLocks noChangeArrowheads="1"/>
            </p:cNvSpPr>
            <p:nvPr/>
          </p:nvSpPr>
          <p:spPr bwMode="auto">
            <a:xfrm>
              <a:off x="3318" y="2336"/>
              <a:ext cx="5" cy="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Rectangle 158"/>
            <p:cNvSpPr>
              <a:spLocks noChangeArrowheads="1"/>
            </p:cNvSpPr>
            <p:nvPr/>
          </p:nvSpPr>
          <p:spPr bwMode="auto">
            <a:xfrm>
              <a:off x="3209" y="2456"/>
              <a:ext cx="120" cy="163"/>
            </a:xfrm>
            <a:prstGeom prst="rect">
              <a:avLst/>
            </a:prstGeom>
            <a:solidFill>
              <a:srgbClr val="8C8CF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Rectangle 159"/>
            <p:cNvSpPr>
              <a:spLocks noChangeArrowheads="1"/>
            </p:cNvSpPr>
            <p:nvPr/>
          </p:nvSpPr>
          <p:spPr bwMode="auto">
            <a:xfrm>
              <a:off x="3209" y="2610"/>
              <a:ext cx="120" cy="16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Rectangle 160"/>
            <p:cNvSpPr>
              <a:spLocks noChangeArrowheads="1"/>
            </p:cNvSpPr>
            <p:nvPr/>
          </p:nvSpPr>
          <p:spPr bwMode="auto">
            <a:xfrm>
              <a:off x="3209" y="2764"/>
              <a:ext cx="120" cy="16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161"/>
            <p:cNvSpPr>
              <a:spLocks noChangeArrowheads="1"/>
            </p:cNvSpPr>
            <p:nvPr/>
          </p:nvSpPr>
          <p:spPr bwMode="auto">
            <a:xfrm>
              <a:off x="3209" y="2919"/>
              <a:ext cx="120" cy="16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Rectangle 162"/>
            <p:cNvSpPr>
              <a:spLocks noChangeArrowheads="1"/>
            </p:cNvSpPr>
            <p:nvPr/>
          </p:nvSpPr>
          <p:spPr bwMode="auto">
            <a:xfrm>
              <a:off x="3209" y="3073"/>
              <a:ext cx="120" cy="163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Rectangle 163"/>
            <p:cNvSpPr>
              <a:spLocks noChangeArrowheads="1"/>
            </p:cNvSpPr>
            <p:nvPr/>
          </p:nvSpPr>
          <p:spPr bwMode="auto">
            <a:xfrm>
              <a:off x="3209" y="3227"/>
              <a:ext cx="120" cy="163"/>
            </a:xfrm>
            <a:prstGeom prst="rect">
              <a:avLst/>
            </a:pr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Rectangle 164"/>
            <p:cNvSpPr>
              <a:spLocks noChangeArrowheads="1"/>
            </p:cNvSpPr>
            <p:nvPr/>
          </p:nvSpPr>
          <p:spPr bwMode="auto">
            <a:xfrm>
              <a:off x="3209" y="3381"/>
              <a:ext cx="120" cy="16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Rectangle 165"/>
            <p:cNvSpPr>
              <a:spLocks noChangeArrowheads="1"/>
            </p:cNvSpPr>
            <p:nvPr/>
          </p:nvSpPr>
          <p:spPr bwMode="auto">
            <a:xfrm>
              <a:off x="3209" y="3536"/>
              <a:ext cx="120" cy="162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Rectangle 166"/>
            <p:cNvSpPr>
              <a:spLocks noChangeArrowheads="1"/>
            </p:cNvSpPr>
            <p:nvPr/>
          </p:nvSpPr>
          <p:spPr bwMode="auto">
            <a:xfrm>
              <a:off x="3209" y="3690"/>
              <a:ext cx="120" cy="16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Rectangle 167"/>
            <p:cNvSpPr>
              <a:spLocks noChangeArrowheads="1"/>
            </p:cNvSpPr>
            <p:nvPr/>
          </p:nvSpPr>
          <p:spPr bwMode="auto">
            <a:xfrm>
              <a:off x="3209" y="3844"/>
              <a:ext cx="120" cy="16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Rectangle 169"/>
            <p:cNvSpPr>
              <a:spLocks noChangeArrowheads="1"/>
            </p:cNvSpPr>
            <p:nvPr/>
          </p:nvSpPr>
          <p:spPr bwMode="auto">
            <a:xfrm>
              <a:off x="3341" y="2490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NO.1</a:t>
              </a:r>
              <a:endParaRPr lang="zh-CN" altLang="zh-CN"/>
            </a:p>
          </p:txBody>
        </p: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3615" y="2490"/>
              <a:ext cx="114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400">
                  <a:solidFill>
                    <a:srgbClr val="000000"/>
                  </a:solidFill>
                  <a:latin typeface="宋体" pitchFamily="2" charset="-122"/>
                </a:rPr>
                <a:t>广东</a:t>
              </a:r>
              <a:endParaRPr lang="zh-CN"/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3341" y="2644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NO.2</a:t>
              </a:r>
              <a:endParaRPr lang="zh-CN" altLang="zh-CN"/>
            </a:p>
          </p:txBody>
        </p:sp>
        <p:sp>
          <p:nvSpPr>
            <p:cNvPr id="43" name="Rectangle 172"/>
            <p:cNvSpPr>
              <a:spLocks noChangeArrowheads="1"/>
            </p:cNvSpPr>
            <p:nvPr/>
          </p:nvSpPr>
          <p:spPr bwMode="auto">
            <a:xfrm>
              <a:off x="3590" y="2644"/>
              <a:ext cx="164" cy="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广西</a:t>
              </a:r>
              <a:endParaRPr lang="zh-CN"/>
            </a:p>
          </p:txBody>
        </p:sp>
        <p:sp>
          <p:nvSpPr>
            <p:cNvPr id="44" name="Rectangle 173"/>
            <p:cNvSpPr>
              <a:spLocks noChangeArrowheads="1"/>
            </p:cNvSpPr>
            <p:nvPr/>
          </p:nvSpPr>
          <p:spPr bwMode="auto">
            <a:xfrm>
              <a:off x="3341" y="2799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NO.3</a:t>
              </a:r>
              <a:endParaRPr lang="zh-CN" altLang="zh-CN"/>
            </a:p>
          </p:txBody>
        </p:sp>
        <p:sp>
          <p:nvSpPr>
            <p:cNvPr id="45" name="Rectangle 174"/>
            <p:cNvSpPr>
              <a:spLocks noChangeArrowheads="1"/>
            </p:cNvSpPr>
            <p:nvPr/>
          </p:nvSpPr>
          <p:spPr bwMode="auto">
            <a:xfrm>
              <a:off x="3590" y="2799"/>
              <a:ext cx="164" cy="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云南</a:t>
              </a:r>
              <a:endParaRPr lang="zh-CN"/>
            </a:p>
          </p:txBody>
        </p:sp>
        <p:sp>
          <p:nvSpPr>
            <p:cNvPr id="46" name="Rectangle 175"/>
            <p:cNvSpPr>
              <a:spLocks noChangeArrowheads="1"/>
            </p:cNvSpPr>
            <p:nvPr/>
          </p:nvSpPr>
          <p:spPr bwMode="auto">
            <a:xfrm>
              <a:off x="3341" y="2953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NO.4</a:t>
              </a:r>
              <a:endParaRPr lang="zh-CN" altLang="zh-CN"/>
            </a:p>
          </p:txBody>
        </p:sp>
        <p:sp>
          <p:nvSpPr>
            <p:cNvPr id="47" name="Rectangle 176"/>
            <p:cNvSpPr>
              <a:spLocks noChangeArrowheads="1"/>
            </p:cNvSpPr>
            <p:nvPr/>
          </p:nvSpPr>
          <p:spPr bwMode="auto">
            <a:xfrm>
              <a:off x="3590" y="2953"/>
              <a:ext cx="164" cy="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en-US" sz="1400"/>
                <a:t>湖南</a:t>
              </a:r>
              <a:endParaRPr lang="zh-CN" sz="1400"/>
            </a:p>
          </p:txBody>
        </p:sp>
        <p:sp>
          <p:nvSpPr>
            <p:cNvPr id="48" name="Rectangle 177"/>
            <p:cNvSpPr>
              <a:spLocks noChangeArrowheads="1"/>
            </p:cNvSpPr>
            <p:nvPr/>
          </p:nvSpPr>
          <p:spPr bwMode="auto">
            <a:xfrm>
              <a:off x="3341" y="3107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NO.5</a:t>
              </a:r>
              <a:endParaRPr lang="zh-CN" altLang="zh-CN"/>
            </a:p>
          </p:txBody>
        </p:sp>
        <p:sp>
          <p:nvSpPr>
            <p:cNvPr id="49" name="Rectangle 178"/>
            <p:cNvSpPr>
              <a:spLocks noChangeArrowheads="1"/>
            </p:cNvSpPr>
            <p:nvPr/>
          </p:nvSpPr>
          <p:spPr bwMode="auto">
            <a:xfrm>
              <a:off x="3615" y="3107"/>
              <a:ext cx="114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400">
                  <a:solidFill>
                    <a:srgbClr val="000000"/>
                  </a:solidFill>
                  <a:latin typeface="宋体" pitchFamily="2" charset="-122"/>
                </a:rPr>
                <a:t>湖北</a:t>
              </a:r>
              <a:endParaRPr lang="zh-CN"/>
            </a:p>
          </p:txBody>
        </p:sp>
        <p:sp>
          <p:nvSpPr>
            <p:cNvPr id="50" name="Rectangle 179"/>
            <p:cNvSpPr>
              <a:spLocks noChangeArrowheads="1"/>
            </p:cNvSpPr>
            <p:nvPr/>
          </p:nvSpPr>
          <p:spPr bwMode="auto">
            <a:xfrm>
              <a:off x="3341" y="3261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NO.6</a:t>
              </a:r>
              <a:endParaRPr lang="zh-CN" altLang="zh-CN"/>
            </a:p>
          </p:txBody>
        </p:sp>
        <p:sp>
          <p:nvSpPr>
            <p:cNvPr id="51" name="Rectangle 180"/>
            <p:cNvSpPr>
              <a:spLocks noChangeArrowheads="1"/>
            </p:cNvSpPr>
            <p:nvPr/>
          </p:nvSpPr>
          <p:spPr bwMode="auto">
            <a:xfrm>
              <a:off x="3590" y="3261"/>
              <a:ext cx="164" cy="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江西</a:t>
              </a:r>
              <a:endParaRPr lang="zh-CN"/>
            </a:p>
          </p:txBody>
        </p:sp>
        <p:sp>
          <p:nvSpPr>
            <p:cNvPr id="52" name="Rectangle 181"/>
            <p:cNvSpPr>
              <a:spLocks noChangeArrowheads="1"/>
            </p:cNvSpPr>
            <p:nvPr/>
          </p:nvSpPr>
          <p:spPr bwMode="auto">
            <a:xfrm>
              <a:off x="3341" y="3416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NO.7</a:t>
              </a:r>
              <a:endParaRPr lang="zh-CN" altLang="zh-CN"/>
            </a:p>
          </p:txBody>
        </p:sp>
        <p:sp>
          <p:nvSpPr>
            <p:cNvPr id="53" name="Rectangle 182"/>
            <p:cNvSpPr>
              <a:spLocks noChangeArrowheads="1"/>
            </p:cNvSpPr>
            <p:nvPr/>
          </p:nvSpPr>
          <p:spPr bwMode="auto">
            <a:xfrm>
              <a:off x="3590" y="3416"/>
              <a:ext cx="164" cy="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en-US" sz="1400"/>
                <a:t>四川</a:t>
              </a:r>
              <a:endParaRPr lang="zh-CN" sz="1400"/>
            </a:p>
          </p:txBody>
        </p:sp>
        <p:sp>
          <p:nvSpPr>
            <p:cNvPr id="54" name="Rectangle 183"/>
            <p:cNvSpPr>
              <a:spLocks noChangeArrowheads="1"/>
            </p:cNvSpPr>
            <p:nvPr/>
          </p:nvSpPr>
          <p:spPr bwMode="auto">
            <a:xfrm>
              <a:off x="3341" y="3570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NO.8</a:t>
              </a:r>
              <a:endParaRPr lang="zh-CN" altLang="zh-CN"/>
            </a:p>
          </p:txBody>
        </p:sp>
        <p:sp>
          <p:nvSpPr>
            <p:cNvPr id="55" name="Rectangle 184"/>
            <p:cNvSpPr>
              <a:spLocks noChangeArrowheads="1"/>
            </p:cNvSpPr>
            <p:nvPr/>
          </p:nvSpPr>
          <p:spPr bwMode="auto">
            <a:xfrm>
              <a:off x="3590" y="3570"/>
              <a:ext cx="164" cy="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贵州</a:t>
              </a:r>
              <a:endParaRPr lang="zh-CN"/>
            </a:p>
          </p:txBody>
        </p:sp>
        <p:sp>
          <p:nvSpPr>
            <p:cNvPr id="56" name="Rectangle 185"/>
            <p:cNvSpPr>
              <a:spLocks noChangeArrowheads="1"/>
            </p:cNvSpPr>
            <p:nvPr/>
          </p:nvSpPr>
          <p:spPr bwMode="auto">
            <a:xfrm>
              <a:off x="3341" y="3724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NO.9</a:t>
              </a:r>
              <a:endParaRPr lang="zh-CN" altLang="zh-CN"/>
            </a:p>
          </p:txBody>
        </p:sp>
        <p:sp>
          <p:nvSpPr>
            <p:cNvPr id="57" name="Rectangle 186"/>
            <p:cNvSpPr>
              <a:spLocks noChangeArrowheads="1"/>
            </p:cNvSpPr>
            <p:nvPr/>
          </p:nvSpPr>
          <p:spPr bwMode="auto">
            <a:xfrm>
              <a:off x="3590" y="3724"/>
              <a:ext cx="164" cy="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河南</a:t>
              </a:r>
              <a:endParaRPr lang="zh-CN"/>
            </a:p>
          </p:txBody>
        </p:sp>
        <p:sp>
          <p:nvSpPr>
            <p:cNvPr id="58" name="Rectangle 187"/>
            <p:cNvSpPr>
              <a:spLocks noChangeArrowheads="1"/>
            </p:cNvSpPr>
            <p:nvPr/>
          </p:nvSpPr>
          <p:spPr bwMode="auto">
            <a:xfrm>
              <a:off x="3341" y="3878"/>
              <a:ext cx="223" cy="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zh-CN" sz="1400">
                  <a:solidFill>
                    <a:srgbClr val="000000"/>
                  </a:solidFill>
                  <a:latin typeface="宋体" pitchFamily="2" charset="-122"/>
                </a:rPr>
                <a:t>NO.10</a:t>
              </a:r>
              <a:endParaRPr lang="zh-CN" altLang="zh-CN"/>
            </a:p>
          </p:txBody>
        </p:sp>
        <p:sp>
          <p:nvSpPr>
            <p:cNvPr id="59" name="Rectangle 188"/>
            <p:cNvSpPr>
              <a:spLocks noChangeArrowheads="1"/>
            </p:cNvSpPr>
            <p:nvPr/>
          </p:nvSpPr>
          <p:spPr bwMode="auto">
            <a:xfrm>
              <a:off x="3590" y="3878"/>
              <a:ext cx="164" cy="1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甘肃</a:t>
              </a:r>
              <a:endParaRPr lang="zh-CN"/>
            </a:p>
          </p:txBody>
        </p:sp>
        <p:sp>
          <p:nvSpPr>
            <p:cNvPr id="60" name="Rectangle 189"/>
            <p:cNvSpPr>
              <a:spLocks noChangeArrowheads="1"/>
            </p:cNvSpPr>
            <p:nvPr/>
          </p:nvSpPr>
          <p:spPr bwMode="auto">
            <a:xfrm>
              <a:off x="3209" y="2602"/>
              <a:ext cx="120" cy="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Rectangle 190"/>
            <p:cNvSpPr>
              <a:spLocks noChangeArrowheads="1"/>
            </p:cNvSpPr>
            <p:nvPr/>
          </p:nvSpPr>
          <p:spPr bwMode="auto">
            <a:xfrm>
              <a:off x="3209" y="2756"/>
              <a:ext cx="120" cy="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Rectangle 191"/>
            <p:cNvSpPr>
              <a:spLocks noChangeArrowheads="1"/>
            </p:cNvSpPr>
            <p:nvPr/>
          </p:nvSpPr>
          <p:spPr bwMode="auto">
            <a:xfrm>
              <a:off x="3209" y="2910"/>
              <a:ext cx="120" cy="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Rectangle 192"/>
            <p:cNvSpPr>
              <a:spLocks noChangeArrowheads="1"/>
            </p:cNvSpPr>
            <p:nvPr/>
          </p:nvSpPr>
          <p:spPr bwMode="auto">
            <a:xfrm>
              <a:off x="3209" y="3064"/>
              <a:ext cx="120" cy="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Rectangle 193"/>
            <p:cNvSpPr>
              <a:spLocks noChangeArrowheads="1"/>
            </p:cNvSpPr>
            <p:nvPr/>
          </p:nvSpPr>
          <p:spPr bwMode="auto">
            <a:xfrm>
              <a:off x="3209" y="3219"/>
              <a:ext cx="120" cy="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Rectangle 194"/>
            <p:cNvSpPr>
              <a:spLocks noChangeArrowheads="1"/>
            </p:cNvSpPr>
            <p:nvPr/>
          </p:nvSpPr>
          <p:spPr bwMode="auto">
            <a:xfrm>
              <a:off x="3209" y="3373"/>
              <a:ext cx="120" cy="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Rectangle 195"/>
            <p:cNvSpPr>
              <a:spLocks noChangeArrowheads="1"/>
            </p:cNvSpPr>
            <p:nvPr/>
          </p:nvSpPr>
          <p:spPr bwMode="auto">
            <a:xfrm>
              <a:off x="3209" y="3527"/>
              <a:ext cx="120" cy="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Rectangle 196"/>
            <p:cNvSpPr>
              <a:spLocks noChangeArrowheads="1"/>
            </p:cNvSpPr>
            <p:nvPr/>
          </p:nvSpPr>
          <p:spPr bwMode="auto">
            <a:xfrm>
              <a:off x="3209" y="3681"/>
              <a:ext cx="120" cy="1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Rectangle 197"/>
            <p:cNvSpPr>
              <a:spLocks noChangeArrowheads="1"/>
            </p:cNvSpPr>
            <p:nvPr/>
          </p:nvSpPr>
          <p:spPr bwMode="auto">
            <a:xfrm>
              <a:off x="3209" y="3835"/>
              <a:ext cx="120" cy="1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70" name="Object 34"/>
          <p:cNvGraphicFramePr>
            <a:graphicFrameLocks noChangeAspect="1"/>
          </p:cNvGraphicFramePr>
          <p:nvPr/>
        </p:nvGraphicFramePr>
        <p:xfrm>
          <a:off x="230188" y="671513"/>
          <a:ext cx="3917950" cy="1195387"/>
        </p:xfrm>
        <a:graphic>
          <a:graphicData uri="http://schemas.openxmlformats.org/presentationml/2006/ole">
            <p:oleObj spid="_x0000_s1030" name="Worksheet" r:id="rId6" imgW="3952744" imgH="1190677" progId="Excel.Sheet.8">
              <p:embed/>
            </p:oleObj>
          </a:graphicData>
        </a:graphic>
      </p:graphicFrame>
      <p:grpSp>
        <p:nvGrpSpPr>
          <p:cNvPr id="72" name="Group 77"/>
          <p:cNvGrpSpPr>
            <a:grpSpLocks noChangeAspect="1"/>
          </p:cNvGrpSpPr>
          <p:nvPr/>
        </p:nvGrpSpPr>
        <p:grpSpPr bwMode="auto">
          <a:xfrm>
            <a:off x="0" y="1712913"/>
            <a:ext cx="5353050" cy="4640262"/>
            <a:chOff x="-239" y="-58"/>
            <a:chExt cx="3689" cy="3362"/>
          </a:xfrm>
        </p:grpSpPr>
        <p:sp>
          <p:nvSpPr>
            <p:cNvPr id="73" name="Freeform 78"/>
            <p:cNvSpPr/>
            <p:nvPr/>
          </p:nvSpPr>
          <p:spPr bwMode="auto">
            <a:xfrm>
              <a:off x="2117" y="3115"/>
              <a:ext cx="183" cy="184"/>
            </a:xfrm>
            <a:custGeom>
              <a:avLst/>
              <a:gdLst>
                <a:gd name="T0" fmla="*/ 183 w 183"/>
                <a:gd name="T1" fmla="*/ 32 h 184"/>
                <a:gd name="T2" fmla="*/ 150 w 183"/>
                <a:gd name="T3" fmla="*/ 96 h 184"/>
                <a:gd name="T4" fmla="*/ 150 w 183"/>
                <a:gd name="T5" fmla="*/ 125 h 184"/>
                <a:gd name="T6" fmla="*/ 84 w 183"/>
                <a:gd name="T7" fmla="*/ 184 h 184"/>
                <a:gd name="T8" fmla="*/ 14 w 183"/>
                <a:gd name="T9" fmla="*/ 158 h 184"/>
                <a:gd name="T10" fmla="*/ 0 w 183"/>
                <a:gd name="T11" fmla="*/ 104 h 184"/>
                <a:gd name="T12" fmla="*/ 4 w 183"/>
                <a:gd name="T13" fmla="*/ 80 h 184"/>
                <a:gd name="T14" fmla="*/ 42 w 183"/>
                <a:gd name="T15" fmla="*/ 38 h 184"/>
                <a:gd name="T16" fmla="*/ 55 w 183"/>
                <a:gd name="T17" fmla="*/ 27 h 184"/>
                <a:gd name="T18" fmla="*/ 115 w 183"/>
                <a:gd name="T19" fmla="*/ 14 h 184"/>
                <a:gd name="T20" fmla="*/ 144 w 183"/>
                <a:gd name="T21" fmla="*/ 12 h 184"/>
                <a:gd name="T22" fmla="*/ 154 w 183"/>
                <a:gd name="T23" fmla="*/ 0 h 184"/>
                <a:gd name="T24" fmla="*/ 173 w 183"/>
                <a:gd name="T25" fmla="*/ 6 h 184"/>
                <a:gd name="T26" fmla="*/ 183 w 183"/>
                <a:gd name="T27" fmla="*/ 32 h 184"/>
                <a:gd name="T28" fmla="*/ 183 w 183"/>
                <a:gd name="T29" fmla="*/ 32 h 184"/>
                <a:gd name="T30" fmla="*/ 183 w 183"/>
                <a:gd name="T31" fmla="*/ 32 h 1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3"/>
                <a:gd name="T49" fmla="*/ 0 h 184"/>
                <a:gd name="T50" fmla="*/ 183 w 183"/>
                <a:gd name="T51" fmla="*/ 184 h 1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3" h="184">
                  <a:moveTo>
                    <a:pt x="183" y="32"/>
                  </a:moveTo>
                  <a:lnTo>
                    <a:pt x="150" y="96"/>
                  </a:lnTo>
                  <a:lnTo>
                    <a:pt x="150" y="125"/>
                  </a:lnTo>
                  <a:lnTo>
                    <a:pt x="84" y="184"/>
                  </a:lnTo>
                  <a:lnTo>
                    <a:pt x="14" y="158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42" y="38"/>
                  </a:lnTo>
                  <a:lnTo>
                    <a:pt x="55" y="27"/>
                  </a:lnTo>
                  <a:lnTo>
                    <a:pt x="115" y="14"/>
                  </a:lnTo>
                  <a:lnTo>
                    <a:pt x="144" y="12"/>
                  </a:lnTo>
                  <a:lnTo>
                    <a:pt x="154" y="0"/>
                  </a:lnTo>
                  <a:lnTo>
                    <a:pt x="173" y="6"/>
                  </a:lnTo>
                  <a:lnTo>
                    <a:pt x="183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9"/>
            <p:cNvSpPr/>
            <p:nvPr/>
          </p:nvSpPr>
          <p:spPr bwMode="auto">
            <a:xfrm>
              <a:off x="2113" y="3110"/>
              <a:ext cx="191" cy="194"/>
            </a:xfrm>
            <a:custGeom>
              <a:avLst/>
              <a:gdLst>
                <a:gd name="T0" fmla="*/ 1 w 350"/>
                <a:gd name="T1" fmla="*/ 1 h 335"/>
                <a:gd name="T2" fmla="*/ 1 w 350"/>
                <a:gd name="T3" fmla="*/ 1 h 335"/>
                <a:gd name="T4" fmla="*/ 1 w 350"/>
                <a:gd name="T5" fmla="*/ 1 h 335"/>
                <a:gd name="T6" fmla="*/ 1 w 350"/>
                <a:gd name="T7" fmla="*/ 1 h 335"/>
                <a:gd name="T8" fmla="*/ 1 w 350"/>
                <a:gd name="T9" fmla="*/ 1 h 335"/>
                <a:gd name="T10" fmla="*/ 1 w 350"/>
                <a:gd name="T11" fmla="*/ 1 h 335"/>
                <a:gd name="T12" fmla="*/ 1 w 350"/>
                <a:gd name="T13" fmla="*/ 1 h 335"/>
                <a:gd name="T14" fmla="*/ 1 w 350"/>
                <a:gd name="T15" fmla="*/ 1 h 335"/>
                <a:gd name="T16" fmla="*/ 1 w 350"/>
                <a:gd name="T17" fmla="*/ 1 h 335"/>
                <a:gd name="T18" fmla="*/ 1 w 350"/>
                <a:gd name="T19" fmla="*/ 1 h 335"/>
                <a:gd name="T20" fmla="*/ 1 w 350"/>
                <a:gd name="T21" fmla="*/ 1 h 335"/>
                <a:gd name="T22" fmla="*/ 1 w 350"/>
                <a:gd name="T23" fmla="*/ 1 h 335"/>
                <a:gd name="T24" fmla="*/ 1 w 350"/>
                <a:gd name="T25" fmla="*/ 1 h 335"/>
                <a:gd name="T26" fmla="*/ 1 w 350"/>
                <a:gd name="T27" fmla="*/ 1 h 335"/>
                <a:gd name="T28" fmla="*/ 1 w 350"/>
                <a:gd name="T29" fmla="*/ 1 h 335"/>
                <a:gd name="T30" fmla="*/ 1 w 350"/>
                <a:gd name="T31" fmla="*/ 1 h 335"/>
                <a:gd name="T32" fmla="*/ 1 w 350"/>
                <a:gd name="T33" fmla="*/ 1 h 335"/>
                <a:gd name="T34" fmla="*/ 1 w 350"/>
                <a:gd name="T35" fmla="*/ 1 h 335"/>
                <a:gd name="T36" fmla="*/ 1 w 350"/>
                <a:gd name="T37" fmla="*/ 1 h 335"/>
                <a:gd name="T38" fmla="*/ 1 w 350"/>
                <a:gd name="T39" fmla="*/ 1 h 335"/>
                <a:gd name="T40" fmla="*/ 1 w 350"/>
                <a:gd name="T41" fmla="*/ 1 h 335"/>
                <a:gd name="T42" fmla="*/ 1 w 350"/>
                <a:gd name="T43" fmla="*/ 1 h 335"/>
                <a:gd name="T44" fmla="*/ 1 w 350"/>
                <a:gd name="T45" fmla="*/ 1 h 335"/>
                <a:gd name="T46" fmla="*/ 1 w 350"/>
                <a:gd name="T47" fmla="*/ 1 h 335"/>
                <a:gd name="T48" fmla="*/ 1 w 350"/>
                <a:gd name="T49" fmla="*/ 1 h 335"/>
                <a:gd name="T50" fmla="*/ 1 w 350"/>
                <a:gd name="T51" fmla="*/ 1 h 335"/>
                <a:gd name="T52" fmla="*/ 1 w 350"/>
                <a:gd name="T53" fmla="*/ 1 h 335"/>
                <a:gd name="T54" fmla="*/ 1 w 350"/>
                <a:gd name="T55" fmla="*/ 1 h 335"/>
                <a:gd name="T56" fmla="*/ 1 w 350"/>
                <a:gd name="T57" fmla="*/ 1 h 335"/>
                <a:gd name="T58" fmla="*/ 1 w 350"/>
                <a:gd name="T59" fmla="*/ 1 h 335"/>
                <a:gd name="T60" fmla="*/ 1 w 350"/>
                <a:gd name="T61" fmla="*/ 1 h 335"/>
                <a:gd name="T62" fmla="*/ 1 w 350"/>
                <a:gd name="T63" fmla="*/ 1 h 335"/>
                <a:gd name="T64" fmla="*/ 1 w 350"/>
                <a:gd name="T65" fmla="*/ 1 h 335"/>
                <a:gd name="T66" fmla="*/ 1 w 350"/>
                <a:gd name="T67" fmla="*/ 1 h 335"/>
                <a:gd name="T68" fmla="*/ 1 w 350"/>
                <a:gd name="T69" fmla="*/ 1 h 335"/>
                <a:gd name="T70" fmla="*/ 1 w 350"/>
                <a:gd name="T71" fmla="*/ 1 h 335"/>
                <a:gd name="T72" fmla="*/ 1 w 350"/>
                <a:gd name="T73" fmla="*/ 1 h 335"/>
                <a:gd name="T74" fmla="*/ 1 w 350"/>
                <a:gd name="T75" fmla="*/ 1 h 335"/>
                <a:gd name="T76" fmla="*/ 1 w 350"/>
                <a:gd name="T77" fmla="*/ 1 h 335"/>
                <a:gd name="T78" fmla="*/ 1 w 350"/>
                <a:gd name="T79" fmla="*/ 1 h 335"/>
                <a:gd name="T80" fmla="*/ 1 w 350"/>
                <a:gd name="T81" fmla="*/ 1 h 335"/>
                <a:gd name="T82" fmla="*/ 1 w 350"/>
                <a:gd name="T83" fmla="*/ 1 h 335"/>
                <a:gd name="T84" fmla="*/ 1 w 350"/>
                <a:gd name="T85" fmla="*/ 1 h 335"/>
                <a:gd name="T86" fmla="*/ 1 w 350"/>
                <a:gd name="T87" fmla="*/ 1 h 335"/>
                <a:gd name="T88" fmla="*/ 1 w 350"/>
                <a:gd name="T89" fmla="*/ 1 h 335"/>
                <a:gd name="T90" fmla="*/ 1 w 350"/>
                <a:gd name="T91" fmla="*/ 1 h 335"/>
                <a:gd name="T92" fmla="*/ 1 w 350"/>
                <a:gd name="T93" fmla="*/ 1 h 335"/>
                <a:gd name="T94" fmla="*/ 1 w 350"/>
                <a:gd name="T95" fmla="*/ 1 h 335"/>
                <a:gd name="T96" fmla="*/ 1 w 350"/>
                <a:gd name="T97" fmla="*/ 1 h 335"/>
                <a:gd name="T98" fmla="*/ 1 w 350"/>
                <a:gd name="T99" fmla="*/ 1 h 335"/>
                <a:gd name="T100" fmla="*/ 1 w 350"/>
                <a:gd name="T101" fmla="*/ 1 h 3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335"/>
                <a:gd name="T155" fmla="*/ 350 w 350"/>
                <a:gd name="T156" fmla="*/ 335 h 3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335">
                  <a:moveTo>
                    <a:pt x="350" y="68"/>
                  </a:moveTo>
                  <a:lnTo>
                    <a:pt x="289" y="178"/>
                  </a:lnTo>
                  <a:lnTo>
                    <a:pt x="290" y="174"/>
                  </a:lnTo>
                  <a:lnTo>
                    <a:pt x="290" y="224"/>
                  </a:lnTo>
                  <a:cubicBezTo>
                    <a:pt x="290" y="227"/>
                    <a:pt x="289" y="229"/>
                    <a:pt x="287" y="230"/>
                  </a:cubicBezTo>
                  <a:lnTo>
                    <a:pt x="167" y="333"/>
                  </a:lnTo>
                  <a:cubicBezTo>
                    <a:pt x="165" y="334"/>
                    <a:pt x="162" y="335"/>
                    <a:pt x="159" y="334"/>
                  </a:cubicBezTo>
                  <a:lnTo>
                    <a:pt x="32" y="290"/>
                  </a:lnTo>
                  <a:cubicBezTo>
                    <a:pt x="29" y="289"/>
                    <a:pt x="27" y="287"/>
                    <a:pt x="27" y="284"/>
                  </a:cubicBezTo>
                  <a:lnTo>
                    <a:pt x="1" y="190"/>
                  </a:lnTo>
                  <a:cubicBezTo>
                    <a:pt x="0" y="189"/>
                    <a:pt x="0" y="187"/>
                    <a:pt x="1" y="186"/>
                  </a:cubicBezTo>
                  <a:lnTo>
                    <a:pt x="8" y="146"/>
                  </a:lnTo>
                  <a:cubicBezTo>
                    <a:pt x="8" y="144"/>
                    <a:pt x="9" y="143"/>
                    <a:pt x="10" y="142"/>
                  </a:cubicBezTo>
                  <a:lnTo>
                    <a:pt x="78" y="69"/>
                  </a:lnTo>
                  <a:cubicBezTo>
                    <a:pt x="79" y="68"/>
                    <a:pt x="79" y="68"/>
                    <a:pt x="79" y="68"/>
                  </a:cubicBezTo>
                  <a:lnTo>
                    <a:pt x="103" y="48"/>
                  </a:lnTo>
                  <a:cubicBezTo>
                    <a:pt x="104" y="48"/>
                    <a:pt x="105" y="47"/>
                    <a:pt x="107" y="47"/>
                  </a:cubicBezTo>
                  <a:lnTo>
                    <a:pt x="217" y="24"/>
                  </a:lnTo>
                  <a:lnTo>
                    <a:pt x="270" y="20"/>
                  </a:lnTo>
                  <a:lnTo>
                    <a:pt x="265" y="22"/>
                  </a:lnTo>
                  <a:lnTo>
                    <a:pt x="283" y="3"/>
                  </a:lnTo>
                  <a:cubicBezTo>
                    <a:pt x="285" y="1"/>
                    <a:pt x="288" y="0"/>
                    <a:pt x="291" y="1"/>
                  </a:cubicBezTo>
                  <a:lnTo>
                    <a:pt x="326" y="10"/>
                  </a:lnTo>
                  <a:cubicBezTo>
                    <a:pt x="329" y="11"/>
                    <a:pt x="331" y="13"/>
                    <a:pt x="332" y="15"/>
                  </a:cubicBezTo>
                  <a:lnTo>
                    <a:pt x="350" y="61"/>
                  </a:lnTo>
                  <a:lnTo>
                    <a:pt x="335" y="67"/>
                  </a:lnTo>
                  <a:lnTo>
                    <a:pt x="317" y="21"/>
                  </a:lnTo>
                  <a:lnTo>
                    <a:pt x="322" y="26"/>
                  </a:lnTo>
                  <a:lnTo>
                    <a:pt x="287" y="16"/>
                  </a:lnTo>
                  <a:lnTo>
                    <a:pt x="295" y="14"/>
                  </a:lnTo>
                  <a:lnTo>
                    <a:pt x="276" y="33"/>
                  </a:lnTo>
                  <a:cubicBezTo>
                    <a:pt x="275" y="35"/>
                    <a:pt x="273" y="36"/>
                    <a:pt x="271" y="36"/>
                  </a:cubicBezTo>
                  <a:lnTo>
                    <a:pt x="221" y="39"/>
                  </a:lnTo>
                  <a:lnTo>
                    <a:pt x="110" y="63"/>
                  </a:lnTo>
                  <a:lnTo>
                    <a:pt x="113" y="61"/>
                  </a:lnTo>
                  <a:lnTo>
                    <a:pt x="89" y="80"/>
                  </a:lnTo>
                  <a:lnTo>
                    <a:pt x="90" y="79"/>
                  </a:lnTo>
                  <a:lnTo>
                    <a:pt x="22" y="153"/>
                  </a:lnTo>
                  <a:lnTo>
                    <a:pt x="24" y="149"/>
                  </a:lnTo>
                  <a:lnTo>
                    <a:pt x="16" y="189"/>
                  </a:lnTo>
                  <a:lnTo>
                    <a:pt x="16" y="186"/>
                  </a:lnTo>
                  <a:lnTo>
                    <a:pt x="42" y="280"/>
                  </a:lnTo>
                  <a:lnTo>
                    <a:pt x="37" y="275"/>
                  </a:lnTo>
                  <a:lnTo>
                    <a:pt x="164" y="319"/>
                  </a:lnTo>
                  <a:lnTo>
                    <a:pt x="156" y="320"/>
                  </a:lnTo>
                  <a:lnTo>
                    <a:pt x="276" y="218"/>
                  </a:lnTo>
                  <a:lnTo>
                    <a:pt x="274" y="224"/>
                  </a:lnTo>
                  <a:lnTo>
                    <a:pt x="274" y="174"/>
                  </a:lnTo>
                  <a:cubicBezTo>
                    <a:pt x="274" y="173"/>
                    <a:pt x="274" y="172"/>
                    <a:pt x="275" y="170"/>
                  </a:cubicBezTo>
                  <a:lnTo>
                    <a:pt x="336" y="60"/>
                  </a:lnTo>
                  <a:lnTo>
                    <a:pt x="350" y="68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80"/>
            <p:cNvSpPr/>
            <p:nvPr/>
          </p:nvSpPr>
          <p:spPr bwMode="auto">
            <a:xfrm>
              <a:off x="2948" y="1979"/>
              <a:ext cx="60" cy="73"/>
            </a:xfrm>
            <a:custGeom>
              <a:avLst/>
              <a:gdLst>
                <a:gd name="T0" fmla="*/ 25 w 60"/>
                <a:gd name="T1" fmla="*/ 73 h 73"/>
                <a:gd name="T2" fmla="*/ 0 w 60"/>
                <a:gd name="T3" fmla="*/ 48 h 73"/>
                <a:gd name="T4" fmla="*/ 10 w 60"/>
                <a:gd name="T5" fmla="*/ 31 h 73"/>
                <a:gd name="T6" fmla="*/ 20 w 60"/>
                <a:gd name="T7" fmla="*/ 0 h 73"/>
                <a:gd name="T8" fmla="*/ 48 w 60"/>
                <a:gd name="T9" fmla="*/ 13 h 73"/>
                <a:gd name="T10" fmla="*/ 60 w 60"/>
                <a:gd name="T11" fmla="*/ 33 h 73"/>
                <a:gd name="T12" fmla="*/ 51 w 60"/>
                <a:gd name="T13" fmla="*/ 49 h 73"/>
                <a:gd name="T14" fmla="*/ 25 w 60"/>
                <a:gd name="T15" fmla="*/ 73 h 73"/>
                <a:gd name="T16" fmla="*/ 25 w 60"/>
                <a:gd name="T17" fmla="*/ 7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73"/>
                <a:gd name="T29" fmla="*/ 60 w 60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73">
                  <a:moveTo>
                    <a:pt x="25" y="73"/>
                  </a:moveTo>
                  <a:lnTo>
                    <a:pt x="0" y="48"/>
                  </a:lnTo>
                  <a:lnTo>
                    <a:pt x="10" y="31"/>
                  </a:lnTo>
                  <a:lnTo>
                    <a:pt x="20" y="0"/>
                  </a:lnTo>
                  <a:lnTo>
                    <a:pt x="48" y="13"/>
                  </a:lnTo>
                  <a:lnTo>
                    <a:pt x="60" y="33"/>
                  </a:lnTo>
                  <a:lnTo>
                    <a:pt x="51" y="49"/>
                  </a:lnTo>
                  <a:lnTo>
                    <a:pt x="25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81"/>
            <p:cNvSpPr/>
            <p:nvPr/>
          </p:nvSpPr>
          <p:spPr bwMode="auto">
            <a:xfrm>
              <a:off x="2943" y="1974"/>
              <a:ext cx="70" cy="82"/>
            </a:xfrm>
            <a:custGeom>
              <a:avLst/>
              <a:gdLst>
                <a:gd name="T0" fmla="*/ 1 w 127"/>
                <a:gd name="T1" fmla="*/ 1 h 141"/>
                <a:gd name="T2" fmla="*/ 1 w 127"/>
                <a:gd name="T3" fmla="*/ 1 h 141"/>
                <a:gd name="T4" fmla="*/ 1 w 127"/>
                <a:gd name="T5" fmla="*/ 1 h 141"/>
                <a:gd name="T6" fmla="*/ 1 w 127"/>
                <a:gd name="T7" fmla="*/ 1 h 141"/>
                <a:gd name="T8" fmla="*/ 1 w 127"/>
                <a:gd name="T9" fmla="*/ 1 h 141"/>
                <a:gd name="T10" fmla="*/ 1 w 127"/>
                <a:gd name="T11" fmla="*/ 1 h 141"/>
                <a:gd name="T12" fmla="*/ 1 w 127"/>
                <a:gd name="T13" fmla="*/ 1 h 141"/>
                <a:gd name="T14" fmla="*/ 1 w 127"/>
                <a:gd name="T15" fmla="*/ 1 h 141"/>
                <a:gd name="T16" fmla="*/ 1 w 127"/>
                <a:gd name="T17" fmla="*/ 1 h 141"/>
                <a:gd name="T18" fmla="*/ 1 w 127"/>
                <a:gd name="T19" fmla="*/ 1 h 141"/>
                <a:gd name="T20" fmla="*/ 1 w 127"/>
                <a:gd name="T21" fmla="*/ 1 h 141"/>
                <a:gd name="T22" fmla="*/ 1 w 127"/>
                <a:gd name="T23" fmla="*/ 1 h 141"/>
                <a:gd name="T24" fmla="*/ 1 w 127"/>
                <a:gd name="T25" fmla="*/ 1 h 141"/>
                <a:gd name="T26" fmla="*/ 1 w 127"/>
                <a:gd name="T27" fmla="*/ 1 h 141"/>
                <a:gd name="T28" fmla="*/ 1 w 127"/>
                <a:gd name="T29" fmla="*/ 1 h 141"/>
                <a:gd name="T30" fmla="*/ 1 w 127"/>
                <a:gd name="T31" fmla="*/ 1 h 141"/>
                <a:gd name="T32" fmla="*/ 1 w 127"/>
                <a:gd name="T33" fmla="*/ 1 h 141"/>
                <a:gd name="T34" fmla="*/ 1 w 127"/>
                <a:gd name="T35" fmla="*/ 1 h 141"/>
                <a:gd name="T36" fmla="*/ 1 w 127"/>
                <a:gd name="T37" fmla="*/ 1 h 141"/>
                <a:gd name="T38" fmla="*/ 1 w 127"/>
                <a:gd name="T39" fmla="*/ 1 h 141"/>
                <a:gd name="T40" fmla="*/ 1 w 127"/>
                <a:gd name="T41" fmla="*/ 1 h 141"/>
                <a:gd name="T42" fmla="*/ 1 w 127"/>
                <a:gd name="T43" fmla="*/ 1 h 141"/>
                <a:gd name="T44" fmla="*/ 1 w 127"/>
                <a:gd name="T45" fmla="*/ 1 h 141"/>
                <a:gd name="T46" fmla="*/ 1 w 127"/>
                <a:gd name="T47" fmla="*/ 1 h 141"/>
                <a:gd name="T48" fmla="*/ 1 w 127"/>
                <a:gd name="T49" fmla="*/ 1 h 141"/>
                <a:gd name="T50" fmla="*/ 1 w 127"/>
                <a:gd name="T51" fmla="*/ 1 h 141"/>
                <a:gd name="T52" fmla="*/ 1 w 127"/>
                <a:gd name="T53" fmla="*/ 1 h 141"/>
                <a:gd name="T54" fmla="*/ 1 w 127"/>
                <a:gd name="T55" fmla="*/ 1 h 141"/>
                <a:gd name="T56" fmla="*/ 1 w 127"/>
                <a:gd name="T57" fmla="*/ 1 h 141"/>
                <a:gd name="T58" fmla="*/ 1 w 127"/>
                <a:gd name="T59" fmla="*/ 1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7"/>
                <a:gd name="T91" fmla="*/ 0 h 141"/>
                <a:gd name="T92" fmla="*/ 127 w 127"/>
                <a:gd name="T93" fmla="*/ 141 h 1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7" h="141">
                  <a:moveTo>
                    <a:pt x="48" y="140"/>
                  </a:moveTo>
                  <a:lnTo>
                    <a:pt x="3" y="97"/>
                  </a:lnTo>
                  <a:cubicBezTo>
                    <a:pt x="0" y="94"/>
                    <a:pt x="0" y="90"/>
                    <a:pt x="2" y="87"/>
                  </a:cubicBezTo>
                  <a:lnTo>
                    <a:pt x="22" y="57"/>
                  </a:lnTo>
                  <a:lnTo>
                    <a:pt x="21" y="59"/>
                  </a:lnTo>
                  <a:lnTo>
                    <a:pt x="39" y="6"/>
                  </a:lnTo>
                  <a:cubicBezTo>
                    <a:pt x="40" y="4"/>
                    <a:pt x="41" y="2"/>
                    <a:pt x="43" y="1"/>
                  </a:cubicBezTo>
                  <a:cubicBezTo>
                    <a:pt x="45" y="0"/>
                    <a:pt x="47" y="0"/>
                    <a:pt x="50" y="1"/>
                  </a:cubicBezTo>
                  <a:lnTo>
                    <a:pt x="100" y="23"/>
                  </a:lnTo>
                  <a:cubicBezTo>
                    <a:pt x="102" y="23"/>
                    <a:pt x="103" y="25"/>
                    <a:pt x="104" y="26"/>
                  </a:cubicBezTo>
                  <a:lnTo>
                    <a:pt x="125" y="61"/>
                  </a:lnTo>
                  <a:cubicBezTo>
                    <a:pt x="127" y="64"/>
                    <a:pt x="127" y="67"/>
                    <a:pt x="126" y="70"/>
                  </a:cubicBezTo>
                  <a:lnTo>
                    <a:pt x="109" y="97"/>
                  </a:lnTo>
                  <a:cubicBezTo>
                    <a:pt x="109" y="98"/>
                    <a:pt x="108" y="99"/>
                    <a:pt x="108" y="99"/>
                  </a:cubicBezTo>
                  <a:lnTo>
                    <a:pt x="59" y="141"/>
                  </a:lnTo>
                  <a:lnTo>
                    <a:pt x="48" y="128"/>
                  </a:lnTo>
                  <a:lnTo>
                    <a:pt x="97" y="87"/>
                  </a:lnTo>
                  <a:lnTo>
                    <a:pt x="95" y="89"/>
                  </a:lnTo>
                  <a:lnTo>
                    <a:pt x="112" y="62"/>
                  </a:lnTo>
                  <a:lnTo>
                    <a:pt x="112" y="70"/>
                  </a:lnTo>
                  <a:lnTo>
                    <a:pt x="90" y="34"/>
                  </a:lnTo>
                  <a:lnTo>
                    <a:pt x="94" y="37"/>
                  </a:lnTo>
                  <a:lnTo>
                    <a:pt x="43" y="16"/>
                  </a:lnTo>
                  <a:lnTo>
                    <a:pt x="54" y="11"/>
                  </a:lnTo>
                  <a:lnTo>
                    <a:pt x="36" y="64"/>
                  </a:lnTo>
                  <a:cubicBezTo>
                    <a:pt x="36" y="65"/>
                    <a:pt x="35" y="66"/>
                    <a:pt x="35" y="66"/>
                  </a:cubicBezTo>
                  <a:lnTo>
                    <a:pt x="15" y="96"/>
                  </a:lnTo>
                  <a:lnTo>
                    <a:pt x="14" y="85"/>
                  </a:lnTo>
                  <a:lnTo>
                    <a:pt x="59" y="129"/>
                  </a:lnTo>
                  <a:lnTo>
                    <a:pt x="48" y="140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82"/>
            <p:cNvSpPr/>
            <p:nvPr/>
          </p:nvSpPr>
          <p:spPr bwMode="auto">
            <a:xfrm>
              <a:off x="2152" y="1619"/>
              <a:ext cx="437" cy="424"/>
            </a:xfrm>
            <a:custGeom>
              <a:avLst/>
              <a:gdLst>
                <a:gd name="T0" fmla="*/ 51 w 437"/>
                <a:gd name="T1" fmla="*/ 296 h 424"/>
                <a:gd name="T2" fmla="*/ 114 w 437"/>
                <a:gd name="T3" fmla="*/ 355 h 424"/>
                <a:gd name="T4" fmla="*/ 167 w 437"/>
                <a:gd name="T5" fmla="*/ 367 h 424"/>
                <a:gd name="T6" fmla="*/ 214 w 437"/>
                <a:gd name="T7" fmla="*/ 360 h 424"/>
                <a:gd name="T8" fmla="*/ 228 w 437"/>
                <a:gd name="T9" fmla="*/ 367 h 424"/>
                <a:gd name="T10" fmla="*/ 244 w 437"/>
                <a:gd name="T11" fmla="*/ 357 h 424"/>
                <a:gd name="T12" fmla="*/ 256 w 437"/>
                <a:gd name="T13" fmla="*/ 370 h 424"/>
                <a:gd name="T14" fmla="*/ 263 w 437"/>
                <a:gd name="T15" fmla="*/ 391 h 424"/>
                <a:gd name="T16" fmla="*/ 286 w 437"/>
                <a:gd name="T17" fmla="*/ 404 h 424"/>
                <a:gd name="T18" fmla="*/ 315 w 437"/>
                <a:gd name="T19" fmla="*/ 404 h 424"/>
                <a:gd name="T20" fmla="*/ 338 w 437"/>
                <a:gd name="T21" fmla="*/ 424 h 424"/>
                <a:gd name="T22" fmla="*/ 358 w 437"/>
                <a:gd name="T23" fmla="*/ 414 h 424"/>
                <a:gd name="T24" fmla="*/ 374 w 437"/>
                <a:gd name="T25" fmla="*/ 424 h 424"/>
                <a:gd name="T26" fmla="*/ 387 w 437"/>
                <a:gd name="T27" fmla="*/ 396 h 424"/>
                <a:gd name="T28" fmla="*/ 407 w 437"/>
                <a:gd name="T29" fmla="*/ 387 h 424"/>
                <a:gd name="T30" fmla="*/ 410 w 437"/>
                <a:gd name="T31" fmla="*/ 363 h 424"/>
                <a:gd name="T32" fmla="*/ 403 w 437"/>
                <a:gd name="T33" fmla="*/ 322 h 424"/>
                <a:gd name="T34" fmla="*/ 399 w 437"/>
                <a:gd name="T35" fmla="*/ 318 h 424"/>
                <a:gd name="T36" fmla="*/ 380 w 437"/>
                <a:gd name="T37" fmla="*/ 339 h 424"/>
                <a:gd name="T38" fmla="*/ 351 w 437"/>
                <a:gd name="T39" fmla="*/ 314 h 424"/>
                <a:gd name="T40" fmla="*/ 330 w 437"/>
                <a:gd name="T41" fmla="*/ 286 h 424"/>
                <a:gd name="T42" fmla="*/ 351 w 437"/>
                <a:gd name="T43" fmla="*/ 269 h 424"/>
                <a:gd name="T44" fmla="*/ 357 w 437"/>
                <a:gd name="T45" fmla="*/ 242 h 424"/>
                <a:gd name="T46" fmla="*/ 370 w 437"/>
                <a:gd name="T47" fmla="*/ 231 h 424"/>
                <a:gd name="T48" fmla="*/ 368 w 437"/>
                <a:gd name="T49" fmla="*/ 192 h 424"/>
                <a:gd name="T50" fmla="*/ 377 w 437"/>
                <a:gd name="T51" fmla="*/ 186 h 424"/>
                <a:gd name="T52" fmla="*/ 395 w 437"/>
                <a:gd name="T53" fmla="*/ 197 h 424"/>
                <a:gd name="T54" fmla="*/ 407 w 437"/>
                <a:gd name="T55" fmla="*/ 212 h 424"/>
                <a:gd name="T56" fmla="*/ 428 w 437"/>
                <a:gd name="T57" fmla="*/ 197 h 424"/>
                <a:gd name="T58" fmla="*/ 437 w 437"/>
                <a:gd name="T59" fmla="*/ 187 h 424"/>
                <a:gd name="T60" fmla="*/ 432 w 437"/>
                <a:gd name="T61" fmla="*/ 168 h 424"/>
                <a:gd name="T62" fmla="*/ 407 w 437"/>
                <a:gd name="T63" fmla="*/ 151 h 424"/>
                <a:gd name="T64" fmla="*/ 402 w 437"/>
                <a:gd name="T65" fmla="*/ 133 h 424"/>
                <a:gd name="T66" fmla="*/ 353 w 437"/>
                <a:gd name="T67" fmla="*/ 139 h 424"/>
                <a:gd name="T68" fmla="*/ 323 w 437"/>
                <a:gd name="T69" fmla="*/ 112 h 424"/>
                <a:gd name="T70" fmla="*/ 310 w 437"/>
                <a:gd name="T71" fmla="*/ 106 h 424"/>
                <a:gd name="T72" fmla="*/ 310 w 437"/>
                <a:gd name="T73" fmla="*/ 88 h 424"/>
                <a:gd name="T74" fmla="*/ 376 w 437"/>
                <a:gd name="T75" fmla="*/ 8 h 424"/>
                <a:gd name="T76" fmla="*/ 351 w 437"/>
                <a:gd name="T77" fmla="*/ 14 h 424"/>
                <a:gd name="T78" fmla="*/ 337 w 437"/>
                <a:gd name="T79" fmla="*/ 26 h 424"/>
                <a:gd name="T80" fmla="*/ 330 w 437"/>
                <a:gd name="T81" fmla="*/ 16 h 424"/>
                <a:gd name="T82" fmla="*/ 330 w 437"/>
                <a:gd name="T83" fmla="*/ 4 h 424"/>
                <a:gd name="T84" fmla="*/ 319 w 437"/>
                <a:gd name="T85" fmla="*/ 0 h 424"/>
                <a:gd name="T86" fmla="*/ 289 w 437"/>
                <a:gd name="T87" fmla="*/ 13 h 424"/>
                <a:gd name="T88" fmla="*/ 214 w 437"/>
                <a:gd name="T89" fmla="*/ 2 h 424"/>
                <a:gd name="T90" fmla="*/ 209 w 437"/>
                <a:gd name="T91" fmla="*/ 70 h 424"/>
                <a:gd name="T92" fmla="*/ 173 w 437"/>
                <a:gd name="T93" fmla="*/ 100 h 424"/>
                <a:gd name="T94" fmla="*/ 124 w 437"/>
                <a:gd name="T95" fmla="*/ 112 h 424"/>
                <a:gd name="T96" fmla="*/ 56 w 437"/>
                <a:gd name="T97" fmla="*/ 162 h 424"/>
                <a:gd name="T98" fmla="*/ 0 w 437"/>
                <a:gd name="T99" fmla="*/ 178 h 424"/>
                <a:gd name="T100" fmla="*/ 0 w 437"/>
                <a:gd name="T101" fmla="*/ 189 h 424"/>
                <a:gd name="T102" fmla="*/ 51 w 437"/>
                <a:gd name="T103" fmla="*/ 272 h 424"/>
                <a:gd name="T104" fmla="*/ 51 w 437"/>
                <a:gd name="T105" fmla="*/ 296 h 424"/>
                <a:gd name="T106" fmla="*/ 51 w 437"/>
                <a:gd name="T107" fmla="*/ 296 h 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7"/>
                <a:gd name="T163" fmla="*/ 0 h 424"/>
                <a:gd name="T164" fmla="*/ 437 w 437"/>
                <a:gd name="T165" fmla="*/ 424 h 4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7" h="424">
                  <a:moveTo>
                    <a:pt x="51" y="296"/>
                  </a:moveTo>
                  <a:lnTo>
                    <a:pt x="114" y="355"/>
                  </a:lnTo>
                  <a:lnTo>
                    <a:pt x="167" y="367"/>
                  </a:lnTo>
                  <a:lnTo>
                    <a:pt x="214" y="360"/>
                  </a:lnTo>
                  <a:lnTo>
                    <a:pt x="228" y="367"/>
                  </a:lnTo>
                  <a:lnTo>
                    <a:pt x="244" y="357"/>
                  </a:lnTo>
                  <a:lnTo>
                    <a:pt x="256" y="370"/>
                  </a:lnTo>
                  <a:lnTo>
                    <a:pt x="263" y="391"/>
                  </a:lnTo>
                  <a:lnTo>
                    <a:pt x="286" y="404"/>
                  </a:lnTo>
                  <a:lnTo>
                    <a:pt x="315" y="404"/>
                  </a:lnTo>
                  <a:lnTo>
                    <a:pt x="338" y="424"/>
                  </a:lnTo>
                  <a:lnTo>
                    <a:pt x="358" y="414"/>
                  </a:lnTo>
                  <a:lnTo>
                    <a:pt x="374" y="424"/>
                  </a:lnTo>
                  <a:lnTo>
                    <a:pt x="387" y="396"/>
                  </a:lnTo>
                  <a:lnTo>
                    <a:pt x="407" y="387"/>
                  </a:lnTo>
                  <a:lnTo>
                    <a:pt x="410" y="363"/>
                  </a:lnTo>
                  <a:lnTo>
                    <a:pt x="403" y="322"/>
                  </a:lnTo>
                  <a:lnTo>
                    <a:pt x="399" y="318"/>
                  </a:lnTo>
                  <a:lnTo>
                    <a:pt x="380" y="339"/>
                  </a:lnTo>
                  <a:lnTo>
                    <a:pt x="351" y="314"/>
                  </a:lnTo>
                  <a:lnTo>
                    <a:pt x="330" y="286"/>
                  </a:lnTo>
                  <a:lnTo>
                    <a:pt x="351" y="269"/>
                  </a:lnTo>
                  <a:lnTo>
                    <a:pt x="357" y="242"/>
                  </a:lnTo>
                  <a:lnTo>
                    <a:pt x="370" y="231"/>
                  </a:lnTo>
                  <a:lnTo>
                    <a:pt x="368" y="192"/>
                  </a:lnTo>
                  <a:lnTo>
                    <a:pt x="377" y="186"/>
                  </a:lnTo>
                  <a:lnTo>
                    <a:pt x="395" y="197"/>
                  </a:lnTo>
                  <a:lnTo>
                    <a:pt x="407" y="212"/>
                  </a:lnTo>
                  <a:lnTo>
                    <a:pt x="428" y="197"/>
                  </a:lnTo>
                  <a:lnTo>
                    <a:pt x="437" y="187"/>
                  </a:lnTo>
                  <a:lnTo>
                    <a:pt x="432" y="168"/>
                  </a:lnTo>
                  <a:lnTo>
                    <a:pt x="407" y="151"/>
                  </a:lnTo>
                  <a:lnTo>
                    <a:pt x="402" y="133"/>
                  </a:lnTo>
                  <a:lnTo>
                    <a:pt x="353" y="139"/>
                  </a:lnTo>
                  <a:lnTo>
                    <a:pt x="323" y="112"/>
                  </a:lnTo>
                  <a:lnTo>
                    <a:pt x="310" y="106"/>
                  </a:lnTo>
                  <a:lnTo>
                    <a:pt x="310" y="88"/>
                  </a:lnTo>
                  <a:lnTo>
                    <a:pt x="376" y="8"/>
                  </a:lnTo>
                  <a:lnTo>
                    <a:pt x="351" y="14"/>
                  </a:lnTo>
                  <a:lnTo>
                    <a:pt x="337" y="26"/>
                  </a:lnTo>
                  <a:lnTo>
                    <a:pt x="330" y="16"/>
                  </a:lnTo>
                  <a:lnTo>
                    <a:pt x="330" y="4"/>
                  </a:lnTo>
                  <a:lnTo>
                    <a:pt x="319" y="0"/>
                  </a:lnTo>
                  <a:lnTo>
                    <a:pt x="289" y="13"/>
                  </a:lnTo>
                  <a:lnTo>
                    <a:pt x="214" y="2"/>
                  </a:lnTo>
                  <a:lnTo>
                    <a:pt x="209" y="70"/>
                  </a:lnTo>
                  <a:lnTo>
                    <a:pt x="173" y="100"/>
                  </a:lnTo>
                  <a:lnTo>
                    <a:pt x="124" y="112"/>
                  </a:lnTo>
                  <a:lnTo>
                    <a:pt x="56" y="16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51" y="272"/>
                  </a:lnTo>
                  <a:lnTo>
                    <a:pt x="51" y="296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83"/>
            <p:cNvSpPr/>
            <p:nvPr/>
          </p:nvSpPr>
          <p:spPr bwMode="auto">
            <a:xfrm>
              <a:off x="2148" y="1614"/>
              <a:ext cx="445" cy="434"/>
            </a:xfrm>
            <a:custGeom>
              <a:avLst/>
              <a:gdLst>
                <a:gd name="T0" fmla="*/ 1 w 815"/>
                <a:gd name="T1" fmla="*/ 1 h 751"/>
                <a:gd name="T2" fmla="*/ 1 w 815"/>
                <a:gd name="T3" fmla="*/ 1 h 751"/>
                <a:gd name="T4" fmla="*/ 1 w 815"/>
                <a:gd name="T5" fmla="*/ 1 h 751"/>
                <a:gd name="T6" fmla="*/ 1 w 815"/>
                <a:gd name="T7" fmla="*/ 1 h 751"/>
                <a:gd name="T8" fmla="*/ 1 w 815"/>
                <a:gd name="T9" fmla="*/ 1 h 751"/>
                <a:gd name="T10" fmla="*/ 1 w 815"/>
                <a:gd name="T11" fmla="*/ 1 h 751"/>
                <a:gd name="T12" fmla="*/ 1 w 815"/>
                <a:gd name="T13" fmla="*/ 1 h 751"/>
                <a:gd name="T14" fmla="*/ 1 w 815"/>
                <a:gd name="T15" fmla="*/ 1 h 751"/>
                <a:gd name="T16" fmla="*/ 1 w 815"/>
                <a:gd name="T17" fmla="*/ 1 h 751"/>
                <a:gd name="T18" fmla="*/ 1 w 815"/>
                <a:gd name="T19" fmla="*/ 1 h 751"/>
                <a:gd name="T20" fmla="*/ 1 w 815"/>
                <a:gd name="T21" fmla="*/ 1 h 751"/>
                <a:gd name="T22" fmla="*/ 1 w 815"/>
                <a:gd name="T23" fmla="*/ 1 h 751"/>
                <a:gd name="T24" fmla="*/ 1 w 815"/>
                <a:gd name="T25" fmla="*/ 1 h 751"/>
                <a:gd name="T26" fmla="*/ 1 w 815"/>
                <a:gd name="T27" fmla="*/ 1 h 751"/>
                <a:gd name="T28" fmla="*/ 1 w 815"/>
                <a:gd name="T29" fmla="*/ 1 h 751"/>
                <a:gd name="T30" fmla="*/ 1 w 815"/>
                <a:gd name="T31" fmla="*/ 1 h 751"/>
                <a:gd name="T32" fmla="*/ 1 w 815"/>
                <a:gd name="T33" fmla="*/ 1 h 751"/>
                <a:gd name="T34" fmla="*/ 1 w 815"/>
                <a:gd name="T35" fmla="*/ 1 h 751"/>
                <a:gd name="T36" fmla="*/ 1 w 815"/>
                <a:gd name="T37" fmla="*/ 1 h 751"/>
                <a:gd name="T38" fmla="*/ 1 w 815"/>
                <a:gd name="T39" fmla="*/ 1 h 751"/>
                <a:gd name="T40" fmla="*/ 1 w 815"/>
                <a:gd name="T41" fmla="*/ 1 h 751"/>
                <a:gd name="T42" fmla="*/ 1 w 815"/>
                <a:gd name="T43" fmla="*/ 1 h 751"/>
                <a:gd name="T44" fmla="*/ 1 w 815"/>
                <a:gd name="T45" fmla="*/ 1 h 751"/>
                <a:gd name="T46" fmla="*/ 1 w 815"/>
                <a:gd name="T47" fmla="*/ 1 h 751"/>
                <a:gd name="T48" fmla="*/ 1 w 815"/>
                <a:gd name="T49" fmla="*/ 1 h 751"/>
                <a:gd name="T50" fmla="*/ 1 w 815"/>
                <a:gd name="T51" fmla="*/ 1 h 751"/>
                <a:gd name="T52" fmla="*/ 1 w 815"/>
                <a:gd name="T53" fmla="*/ 1 h 751"/>
                <a:gd name="T54" fmla="*/ 0 w 815"/>
                <a:gd name="T55" fmla="*/ 1 h 751"/>
                <a:gd name="T56" fmla="*/ 1 w 815"/>
                <a:gd name="T57" fmla="*/ 1 h 751"/>
                <a:gd name="T58" fmla="*/ 1 w 815"/>
                <a:gd name="T59" fmla="*/ 1 h 751"/>
                <a:gd name="T60" fmla="*/ 1 w 815"/>
                <a:gd name="T61" fmla="*/ 1 h 751"/>
                <a:gd name="T62" fmla="*/ 1 w 815"/>
                <a:gd name="T63" fmla="*/ 1 h 751"/>
                <a:gd name="T64" fmla="*/ 1 w 815"/>
                <a:gd name="T65" fmla="*/ 1 h 751"/>
                <a:gd name="T66" fmla="*/ 1 w 815"/>
                <a:gd name="T67" fmla="*/ 1 h 751"/>
                <a:gd name="T68" fmla="*/ 1 w 815"/>
                <a:gd name="T69" fmla="*/ 1 h 751"/>
                <a:gd name="T70" fmla="*/ 1 w 815"/>
                <a:gd name="T71" fmla="*/ 1 h 751"/>
                <a:gd name="T72" fmla="*/ 1 w 815"/>
                <a:gd name="T73" fmla="*/ 1 h 751"/>
                <a:gd name="T74" fmla="*/ 1 w 815"/>
                <a:gd name="T75" fmla="*/ 1 h 751"/>
                <a:gd name="T76" fmla="*/ 1 w 815"/>
                <a:gd name="T77" fmla="*/ 1 h 751"/>
                <a:gd name="T78" fmla="*/ 1 w 815"/>
                <a:gd name="T79" fmla="*/ 1 h 751"/>
                <a:gd name="T80" fmla="*/ 1 w 815"/>
                <a:gd name="T81" fmla="*/ 1 h 751"/>
                <a:gd name="T82" fmla="*/ 1 w 815"/>
                <a:gd name="T83" fmla="*/ 1 h 751"/>
                <a:gd name="T84" fmla="*/ 1 w 815"/>
                <a:gd name="T85" fmla="*/ 1 h 751"/>
                <a:gd name="T86" fmla="*/ 1 w 815"/>
                <a:gd name="T87" fmla="*/ 1 h 751"/>
                <a:gd name="T88" fmla="*/ 1 w 815"/>
                <a:gd name="T89" fmla="*/ 1 h 751"/>
                <a:gd name="T90" fmla="*/ 1 w 815"/>
                <a:gd name="T91" fmla="*/ 1 h 751"/>
                <a:gd name="T92" fmla="*/ 1 w 815"/>
                <a:gd name="T93" fmla="*/ 1 h 751"/>
                <a:gd name="T94" fmla="*/ 1 w 815"/>
                <a:gd name="T95" fmla="*/ 1 h 751"/>
                <a:gd name="T96" fmla="*/ 1 w 815"/>
                <a:gd name="T97" fmla="*/ 1 h 751"/>
                <a:gd name="T98" fmla="*/ 1 w 815"/>
                <a:gd name="T99" fmla="*/ 1 h 751"/>
                <a:gd name="T100" fmla="*/ 1 w 815"/>
                <a:gd name="T101" fmla="*/ 1 h 751"/>
                <a:gd name="T102" fmla="*/ 1 w 815"/>
                <a:gd name="T103" fmla="*/ 1 h 751"/>
                <a:gd name="T104" fmla="*/ 1 w 815"/>
                <a:gd name="T105" fmla="*/ 1 h 7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5"/>
                <a:gd name="T160" fmla="*/ 0 h 751"/>
                <a:gd name="T161" fmla="*/ 815 w 815"/>
                <a:gd name="T162" fmla="*/ 751 h 7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5" h="751">
                  <a:moveTo>
                    <a:pt x="108" y="515"/>
                  </a:moveTo>
                  <a:lnTo>
                    <a:pt x="222" y="618"/>
                  </a:lnTo>
                  <a:lnTo>
                    <a:pt x="219" y="616"/>
                  </a:lnTo>
                  <a:lnTo>
                    <a:pt x="314" y="637"/>
                  </a:lnTo>
                  <a:lnTo>
                    <a:pt x="311" y="637"/>
                  </a:lnTo>
                  <a:lnTo>
                    <a:pt x="398" y="624"/>
                  </a:lnTo>
                  <a:cubicBezTo>
                    <a:pt x="399" y="624"/>
                    <a:pt x="401" y="624"/>
                    <a:pt x="403" y="625"/>
                  </a:cubicBezTo>
                  <a:lnTo>
                    <a:pt x="429" y="638"/>
                  </a:lnTo>
                  <a:lnTo>
                    <a:pt x="421" y="638"/>
                  </a:lnTo>
                  <a:lnTo>
                    <a:pt x="451" y="619"/>
                  </a:lnTo>
                  <a:cubicBezTo>
                    <a:pt x="454" y="617"/>
                    <a:pt x="459" y="618"/>
                    <a:pt x="461" y="621"/>
                  </a:cubicBezTo>
                  <a:lnTo>
                    <a:pt x="482" y="644"/>
                  </a:lnTo>
                  <a:cubicBezTo>
                    <a:pt x="483" y="644"/>
                    <a:pt x="483" y="645"/>
                    <a:pt x="484" y="646"/>
                  </a:cubicBezTo>
                  <a:lnTo>
                    <a:pt x="497" y="682"/>
                  </a:lnTo>
                  <a:lnTo>
                    <a:pt x="493" y="678"/>
                  </a:lnTo>
                  <a:lnTo>
                    <a:pt x="534" y="701"/>
                  </a:lnTo>
                  <a:lnTo>
                    <a:pt x="531" y="700"/>
                  </a:lnTo>
                  <a:lnTo>
                    <a:pt x="585" y="700"/>
                  </a:lnTo>
                  <a:cubicBezTo>
                    <a:pt x="587" y="700"/>
                    <a:pt x="589" y="701"/>
                    <a:pt x="590" y="702"/>
                  </a:cubicBezTo>
                  <a:lnTo>
                    <a:pt x="631" y="736"/>
                  </a:lnTo>
                  <a:lnTo>
                    <a:pt x="623" y="735"/>
                  </a:lnTo>
                  <a:lnTo>
                    <a:pt x="661" y="718"/>
                  </a:lnTo>
                  <a:cubicBezTo>
                    <a:pt x="663" y="717"/>
                    <a:pt x="666" y="717"/>
                    <a:pt x="668" y="719"/>
                  </a:cubicBezTo>
                  <a:lnTo>
                    <a:pt x="696" y="736"/>
                  </a:lnTo>
                  <a:lnTo>
                    <a:pt x="685" y="739"/>
                  </a:lnTo>
                  <a:lnTo>
                    <a:pt x="709" y="691"/>
                  </a:lnTo>
                  <a:cubicBezTo>
                    <a:pt x="710" y="690"/>
                    <a:pt x="711" y="688"/>
                    <a:pt x="713" y="688"/>
                  </a:cubicBezTo>
                  <a:lnTo>
                    <a:pt x="749" y="670"/>
                  </a:lnTo>
                  <a:lnTo>
                    <a:pt x="744" y="676"/>
                  </a:lnTo>
                  <a:lnTo>
                    <a:pt x="750" y="636"/>
                  </a:lnTo>
                  <a:lnTo>
                    <a:pt x="750" y="639"/>
                  </a:lnTo>
                  <a:lnTo>
                    <a:pt x="739" y="568"/>
                  </a:lnTo>
                  <a:lnTo>
                    <a:pt x="741" y="572"/>
                  </a:lnTo>
                  <a:lnTo>
                    <a:pt x="733" y="565"/>
                  </a:lnTo>
                  <a:lnTo>
                    <a:pt x="745" y="565"/>
                  </a:lnTo>
                  <a:lnTo>
                    <a:pt x="709" y="601"/>
                  </a:lnTo>
                  <a:cubicBezTo>
                    <a:pt x="706" y="604"/>
                    <a:pt x="701" y="604"/>
                    <a:pt x="698" y="602"/>
                  </a:cubicBezTo>
                  <a:lnTo>
                    <a:pt x="646" y="560"/>
                  </a:lnTo>
                  <a:cubicBezTo>
                    <a:pt x="645" y="559"/>
                    <a:pt x="645" y="559"/>
                    <a:pt x="644" y="558"/>
                  </a:cubicBezTo>
                  <a:lnTo>
                    <a:pt x="605" y="509"/>
                  </a:lnTo>
                  <a:cubicBezTo>
                    <a:pt x="604" y="507"/>
                    <a:pt x="603" y="505"/>
                    <a:pt x="603" y="503"/>
                  </a:cubicBezTo>
                  <a:cubicBezTo>
                    <a:pt x="604" y="500"/>
                    <a:pt x="605" y="498"/>
                    <a:pt x="607" y="497"/>
                  </a:cubicBezTo>
                  <a:lnTo>
                    <a:pt x="646" y="468"/>
                  </a:lnTo>
                  <a:lnTo>
                    <a:pt x="643" y="473"/>
                  </a:lnTo>
                  <a:lnTo>
                    <a:pt x="654" y="425"/>
                  </a:lnTo>
                  <a:cubicBezTo>
                    <a:pt x="655" y="424"/>
                    <a:pt x="655" y="422"/>
                    <a:pt x="657" y="421"/>
                  </a:cubicBezTo>
                  <a:lnTo>
                    <a:pt x="679" y="402"/>
                  </a:lnTo>
                  <a:lnTo>
                    <a:pt x="677" y="408"/>
                  </a:lnTo>
                  <a:lnTo>
                    <a:pt x="673" y="342"/>
                  </a:lnTo>
                  <a:cubicBezTo>
                    <a:pt x="673" y="339"/>
                    <a:pt x="674" y="336"/>
                    <a:pt x="676" y="334"/>
                  </a:cubicBezTo>
                  <a:lnTo>
                    <a:pt x="693" y="323"/>
                  </a:lnTo>
                  <a:cubicBezTo>
                    <a:pt x="696" y="321"/>
                    <a:pt x="699" y="321"/>
                    <a:pt x="702" y="323"/>
                  </a:cubicBezTo>
                  <a:lnTo>
                    <a:pt x="734" y="342"/>
                  </a:lnTo>
                  <a:cubicBezTo>
                    <a:pt x="734" y="342"/>
                    <a:pt x="735" y="343"/>
                    <a:pt x="736" y="344"/>
                  </a:cubicBezTo>
                  <a:lnTo>
                    <a:pt x="758" y="370"/>
                  </a:lnTo>
                  <a:lnTo>
                    <a:pt x="748" y="369"/>
                  </a:lnTo>
                  <a:lnTo>
                    <a:pt x="787" y="342"/>
                  </a:lnTo>
                  <a:lnTo>
                    <a:pt x="786" y="343"/>
                  </a:lnTo>
                  <a:lnTo>
                    <a:pt x="801" y="326"/>
                  </a:lnTo>
                  <a:lnTo>
                    <a:pt x="799" y="333"/>
                  </a:lnTo>
                  <a:lnTo>
                    <a:pt x="791" y="301"/>
                  </a:lnTo>
                  <a:lnTo>
                    <a:pt x="795" y="306"/>
                  </a:lnTo>
                  <a:lnTo>
                    <a:pt x="748" y="277"/>
                  </a:lnTo>
                  <a:cubicBezTo>
                    <a:pt x="746" y="276"/>
                    <a:pt x="745" y="275"/>
                    <a:pt x="744" y="273"/>
                  </a:cubicBezTo>
                  <a:lnTo>
                    <a:pt x="735" y="240"/>
                  </a:lnTo>
                  <a:lnTo>
                    <a:pt x="744" y="246"/>
                  </a:lnTo>
                  <a:lnTo>
                    <a:pt x="655" y="257"/>
                  </a:lnTo>
                  <a:cubicBezTo>
                    <a:pt x="653" y="258"/>
                    <a:pt x="651" y="257"/>
                    <a:pt x="649" y="255"/>
                  </a:cubicBezTo>
                  <a:lnTo>
                    <a:pt x="595" y="208"/>
                  </a:lnTo>
                  <a:lnTo>
                    <a:pt x="597" y="209"/>
                  </a:lnTo>
                  <a:lnTo>
                    <a:pt x="573" y="199"/>
                  </a:lnTo>
                  <a:cubicBezTo>
                    <a:pt x="570" y="198"/>
                    <a:pt x="568" y="195"/>
                    <a:pt x="568" y="192"/>
                  </a:cubicBezTo>
                  <a:lnTo>
                    <a:pt x="568" y="161"/>
                  </a:lnTo>
                  <a:cubicBezTo>
                    <a:pt x="568" y="159"/>
                    <a:pt x="568" y="158"/>
                    <a:pt x="570" y="156"/>
                  </a:cubicBezTo>
                  <a:lnTo>
                    <a:pt x="690" y="17"/>
                  </a:lnTo>
                  <a:lnTo>
                    <a:pt x="698" y="30"/>
                  </a:lnTo>
                  <a:lnTo>
                    <a:pt x="653" y="41"/>
                  </a:lnTo>
                  <a:lnTo>
                    <a:pt x="656" y="40"/>
                  </a:lnTo>
                  <a:lnTo>
                    <a:pt x="629" y="61"/>
                  </a:lnTo>
                  <a:cubicBezTo>
                    <a:pt x="628" y="62"/>
                    <a:pt x="626" y="63"/>
                    <a:pt x="623" y="62"/>
                  </a:cubicBezTo>
                  <a:cubicBezTo>
                    <a:pt x="621" y="62"/>
                    <a:pt x="619" y="61"/>
                    <a:pt x="618" y="59"/>
                  </a:cubicBezTo>
                  <a:lnTo>
                    <a:pt x="605" y="42"/>
                  </a:lnTo>
                  <a:cubicBezTo>
                    <a:pt x="604" y="41"/>
                    <a:pt x="603" y="39"/>
                    <a:pt x="603" y="37"/>
                  </a:cubicBezTo>
                  <a:lnTo>
                    <a:pt x="603" y="16"/>
                  </a:lnTo>
                  <a:lnTo>
                    <a:pt x="608" y="24"/>
                  </a:lnTo>
                  <a:lnTo>
                    <a:pt x="588" y="16"/>
                  </a:lnTo>
                  <a:lnTo>
                    <a:pt x="594" y="16"/>
                  </a:lnTo>
                  <a:lnTo>
                    <a:pt x="539" y="39"/>
                  </a:lnTo>
                  <a:cubicBezTo>
                    <a:pt x="538" y="39"/>
                    <a:pt x="536" y="40"/>
                    <a:pt x="535" y="39"/>
                  </a:cubicBezTo>
                  <a:lnTo>
                    <a:pt x="398" y="20"/>
                  </a:lnTo>
                  <a:lnTo>
                    <a:pt x="407" y="13"/>
                  </a:lnTo>
                  <a:lnTo>
                    <a:pt x="398" y="130"/>
                  </a:lnTo>
                  <a:cubicBezTo>
                    <a:pt x="397" y="132"/>
                    <a:pt x="396" y="134"/>
                    <a:pt x="395" y="135"/>
                  </a:cubicBezTo>
                  <a:lnTo>
                    <a:pt x="329" y="189"/>
                  </a:lnTo>
                  <a:cubicBezTo>
                    <a:pt x="328" y="189"/>
                    <a:pt x="327" y="190"/>
                    <a:pt x="326" y="190"/>
                  </a:cubicBezTo>
                  <a:lnTo>
                    <a:pt x="235" y="209"/>
                  </a:lnTo>
                  <a:lnTo>
                    <a:pt x="238" y="208"/>
                  </a:lnTo>
                  <a:lnTo>
                    <a:pt x="114" y="296"/>
                  </a:lnTo>
                  <a:cubicBezTo>
                    <a:pt x="114" y="297"/>
                    <a:pt x="113" y="297"/>
                    <a:pt x="112" y="297"/>
                  </a:cubicBezTo>
                  <a:lnTo>
                    <a:pt x="10" y="324"/>
                  </a:lnTo>
                  <a:lnTo>
                    <a:pt x="16" y="316"/>
                  </a:lnTo>
                  <a:lnTo>
                    <a:pt x="16" y="335"/>
                  </a:lnTo>
                  <a:lnTo>
                    <a:pt x="15" y="331"/>
                  </a:lnTo>
                  <a:lnTo>
                    <a:pt x="109" y="474"/>
                  </a:lnTo>
                  <a:cubicBezTo>
                    <a:pt x="110" y="476"/>
                    <a:pt x="110" y="477"/>
                    <a:pt x="110" y="479"/>
                  </a:cubicBezTo>
                  <a:lnTo>
                    <a:pt x="110" y="521"/>
                  </a:lnTo>
                  <a:lnTo>
                    <a:pt x="94" y="521"/>
                  </a:lnTo>
                  <a:lnTo>
                    <a:pt x="94" y="479"/>
                  </a:lnTo>
                  <a:lnTo>
                    <a:pt x="96" y="483"/>
                  </a:lnTo>
                  <a:lnTo>
                    <a:pt x="2" y="340"/>
                  </a:lnTo>
                  <a:cubicBezTo>
                    <a:pt x="1" y="338"/>
                    <a:pt x="0" y="337"/>
                    <a:pt x="0" y="335"/>
                  </a:cubicBezTo>
                  <a:lnTo>
                    <a:pt x="0" y="316"/>
                  </a:lnTo>
                  <a:cubicBezTo>
                    <a:pt x="0" y="313"/>
                    <a:pt x="3" y="309"/>
                    <a:pt x="6" y="309"/>
                  </a:cubicBezTo>
                  <a:lnTo>
                    <a:pt x="108" y="282"/>
                  </a:lnTo>
                  <a:lnTo>
                    <a:pt x="105" y="283"/>
                  </a:lnTo>
                  <a:lnTo>
                    <a:pt x="229" y="195"/>
                  </a:lnTo>
                  <a:cubicBezTo>
                    <a:pt x="230" y="194"/>
                    <a:pt x="231" y="194"/>
                    <a:pt x="232" y="194"/>
                  </a:cubicBezTo>
                  <a:lnTo>
                    <a:pt x="322" y="175"/>
                  </a:lnTo>
                  <a:lnTo>
                    <a:pt x="319" y="176"/>
                  </a:lnTo>
                  <a:lnTo>
                    <a:pt x="385" y="123"/>
                  </a:lnTo>
                  <a:lnTo>
                    <a:pt x="382" y="128"/>
                  </a:lnTo>
                  <a:lnTo>
                    <a:pt x="391" y="12"/>
                  </a:lnTo>
                  <a:cubicBezTo>
                    <a:pt x="391" y="9"/>
                    <a:pt x="392" y="7"/>
                    <a:pt x="394" y="6"/>
                  </a:cubicBezTo>
                  <a:cubicBezTo>
                    <a:pt x="396" y="5"/>
                    <a:pt x="398" y="4"/>
                    <a:pt x="400" y="4"/>
                  </a:cubicBezTo>
                  <a:lnTo>
                    <a:pt x="537" y="23"/>
                  </a:lnTo>
                  <a:lnTo>
                    <a:pt x="533" y="24"/>
                  </a:lnTo>
                  <a:lnTo>
                    <a:pt x="588" y="1"/>
                  </a:lnTo>
                  <a:cubicBezTo>
                    <a:pt x="589" y="0"/>
                    <a:pt x="591" y="0"/>
                    <a:pt x="593" y="1"/>
                  </a:cubicBezTo>
                  <a:lnTo>
                    <a:pt x="614" y="9"/>
                  </a:lnTo>
                  <a:cubicBezTo>
                    <a:pt x="617" y="10"/>
                    <a:pt x="619" y="13"/>
                    <a:pt x="619" y="16"/>
                  </a:cubicBezTo>
                  <a:lnTo>
                    <a:pt x="619" y="37"/>
                  </a:lnTo>
                  <a:lnTo>
                    <a:pt x="618" y="32"/>
                  </a:lnTo>
                  <a:lnTo>
                    <a:pt x="631" y="49"/>
                  </a:lnTo>
                  <a:lnTo>
                    <a:pt x="619" y="48"/>
                  </a:lnTo>
                  <a:lnTo>
                    <a:pt x="646" y="27"/>
                  </a:lnTo>
                  <a:cubicBezTo>
                    <a:pt x="647" y="26"/>
                    <a:pt x="648" y="26"/>
                    <a:pt x="649" y="26"/>
                  </a:cubicBezTo>
                  <a:lnTo>
                    <a:pt x="694" y="14"/>
                  </a:lnTo>
                  <a:cubicBezTo>
                    <a:pt x="697" y="13"/>
                    <a:pt x="701" y="15"/>
                    <a:pt x="703" y="18"/>
                  </a:cubicBezTo>
                  <a:cubicBezTo>
                    <a:pt x="704" y="21"/>
                    <a:pt x="704" y="24"/>
                    <a:pt x="702" y="27"/>
                  </a:cubicBezTo>
                  <a:lnTo>
                    <a:pt x="582" y="167"/>
                  </a:lnTo>
                  <a:lnTo>
                    <a:pt x="584" y="161"/>
                  </a:lnTo>
                  <a:lnTo>
                    <a:pt x="584" y="192"/>
                  </a:lnTo>
                  <a:lnTo>
                    <a:pt x="579" y="185"/>
                  </a:lnTo>
                  <a:lnTo>
                    <a:pt x="603" y="194"/>
                  </a:lnTo>
                  <a:cubicBezTo>
                    <a:pt x="604" y="194"/>
                    <a:pt x="605" y="195"/>
                    <a:pt x="605" y="196"/>
                  </a:cubicBezTo>
                  <a:lnTo>
                    <a:pt x="660" y="243"/>
                  </a:lnTo>
                  <a:lnTo>
                    <a:pt x="653" y="241"/>
                  </a:lnTo>
                  <a:lnTo>
                    <a:pt x="742" y="230"/>
                  </a:lnTo>
                  <a:cubicBezTo>
                    <a:pt x="746" y="229"/>
                    <a:pt x="749" y="232"/>
                    <a:pt x="750" y="236"/>
                  </a:cubicBezTo>
                  <a:lnTo>
                    <a:pt x="760" y="268"/>
                  </a:lnTo>
                  <a:lnTo>
                    <a:pt x="756" y="264"/>
                  </a:lnTo>
                  <a:lnTo>
                    <a:pt x="803" y="292"/>
                  </a:lnTo>
                  <a:cubicBezTo>
                    <a:pt x="805" y="293"/>
                    <a:pt x="806" y="295"/>
                    <a:pt x="807" y="297"/>
                  </a:cubicBezTo>
                  <a:lnTo>
                    <a:pt x="814" y="330"/>
                  </a:lnTo>
                  <a:cubicBezTo>
                    <a:pt x="815" y="332"/>
                    <a:pt x="814" y="335"/>
                    <a:pt x="813" y="337"/>
                  </a:cubicBezTo>
                  <a:lnTo>
                    <a:pt x="798" y="354"/>
                  </a:lnTo>
                  <a:cubicBezTo>
                    <a:pt x="797" y="355"/>
                    <a:pt x="797" y="355"/>
                    <a:pt x="796" y="355"/>
                  </a:cubicBezTo>
                  <a:lnTo>
                    <a:pt x="757" y="382"/>
                  </a:lnTo>
                  <a:cubicBezTo>
                    <a:pt x="753" y="384"/>
                    <a:pt x="749" y="384"/>
                    <a:pt x="746" y="381"/>
                  </a:cubicBezTo>
                  <a:lnTo>
                    <a:pt x="723" y="354"/>
                  </a:lnTo>
                  <a:lnTo>
                    <a:pt x="725" y="356"/>
                  </a:lnTo>
                  <a:lnTo>
                    <a:pt x="694" y="337"/>
                  </a:lnTo>
                  <a:lnTo>
                    <a:pt x="702" y="336"/>
                  </a:lnTo>
                  <a:lnTo>
                    <a:pt x="685" y="348"/>
                  </a:lnTo>
                  <a:lnTo>
                    <a:pt x="689" y="341"/>
                  </a:lnTo>
                  <a:lnTo>
                    <a:pt x="693" y="408"/>
                  </a:lnTo>
                  <a:cubicBezTo>
                    <a:pt x="693" y="410"/>
                    <a:pt x="692" y="412"/>
                    <a:pt x="690" y="414"/>
                  </a:cubicBezTo>
                  <a:lnTo>
                    <a:pt x="667" y="433"/>
                  </a:lnTo>
                  <a:lnTo>
                    <a:pt x="670" y="429"/>
                  </a:lnTo>
                  <a:lnTo>
                    <a:pt x="659" y="477"/>
                  </a:lnTo>
                  <a:cubicBezTo>
                    <a:pt x="658" y="479"/>
                    <a:pt x="657" y="480"/>
                    <a:pt x="655" y="481"/>
                  </a:cubicBezTo>
                  <a:lnTo>
                    <a:pt x="616" y="510"/>
                  </a:lnTo>
                  <a:lnTo>
                    <a:pt x="618" y="499"/>
                  </a:lnTo>
                  <a:lnTo>
                    <a:pt x="657" y="548"/>
                  </a:lnTo>
                  <a:lnTo>
                    <a:pt x="656" y="547"/>
                  </a:lnTo>
                  <a:lnTo>
                    <a:pt x="708" y="589"/>
                  </a:lnTo>
                  <a:lnTo>
                    <a:pt x="698" y="590"/>
                  </a:lnTo>
                  <a:lnTo>
                    <a:pt x="733" y="553"/>
                  </a:lnTo>
                  <a:cubicBezTo>
                    <a:pt x="735" y="552"/>
                    <a:pt x="737" y="551"/>
                    <a:pt x="739" y="551"/>
                  </a:cubicBezTo>
                  <a:cubicBezTo>
                    <a:pt x="741" y="551"/>
                    <a:pt x="743" y="552"/>
                    <a:pt x="745" y="553"/>
                  </a:cubicBezTo>
                  <a:lnTo>
                    <a:pt x="752" y="561"/>
                  </a:lnTo>
                  <a:cubicBezTo>
                    <a:pt x="753" y="562"/>
                    <a:pt x="754" y="564"/>
                    <a:pt x="754" y="565"/>
                  </a:cubicBezTo>
                  <a:lnTo>
                    <a:pt x="766" y="636"/>
                  </a:lnTo>
                  <a:cubicBezTo>
                    <a:pt x="766" y="637"/>
                    <a:pt x="766" y="638"/>
                    <a:pt x="766" y="639"/>
                  </a:cubicBezTo>
                  <a:lnTo>
                    <a:pt x="760" y="679"/>
                  </a:lnTo>
                  <a:cubicBezTo>
                    <a:pt x="760" y="681"/>
                    <a:pt x="758" y="684"/>
                    <a:pt x="756" y="685"/>
                  </a:cubicBezTo>
                  <a:lnTo>
                    <a:pt x="720" y="702"/>
                  </a:lnTo>
                  <a:lnTo>
                    <a:pt x="724" y="698"/>
                  </a:lnTo>
                  <a:lnTo>
                    <a:pt x="699" y="746"/>
                  </a:lnTo>
                  <a:cubicBezTo>
                    <a:pt x="698" y="748"/>
                    <a:pt x="696" y="750"/>
                    <a:pt x="694" y="750"/>
                  </a:cubicBezTo>
                  <a:cubicBezTo>
                    <a:pt x="692" y="751"/>
                    <a:pt x="690" y="751"/>
                    <a:pt x="688" y="749"/>
                  </a:cubicBezTo>
                  <a:lnTo>
                    <a:pt x="660" y="732"/>
                  </a:lnTo>
                  <a:lnTo>
                    <a:pt x="667" y="733"/>
                  </a:lnTo>
                  <a:lnTo>
                    <a:pt x="630" y="750"/>
                  </a:lnTo>
                  <a:cubicBezTo>
                    <a:pt x="627" y="751"/>
                    <a:pt x="624" y="751"/>
                    <a:pt x="621" y="749"/>
                  </a:cubicBezTo>
                  <a:lnTo>
                    <a:pt x="580" y="714"/>
                  </a:lnTo>
                  <a:lnTo>
                    <a:pt x="585" y="716"/>
                  </a:lnTo>
                  <a:lnTo>
                    <a:pt x="531" y="716"/>
                  </a:lnTo>
                  <a:cubicBezTo>
                    <a:pt x="529" y="716"/>
                    <a:pt x="528" y="716"/>
                    <a:pt x="527" y="715"/>
                  </a:cubicBezTo>
                  <a:lnTo>
                    <a:pt x="485" y="692"/>
                  </a:lnTo>
                  <a:cubicBezTo>
                    <a:pt x="484" y="691"/>
                    <a:pt x="482" y="690"/>
                    <a:pt x="482" y="688"/>
                  </a:cubicBezTo>
                  <a:lnTo>
                    <a:pt x="469" y="652"/>
                  </a:lnTo>
                  <a:lnTo>
                    <a:pt x="470" y="654"/>
                  </a:lnTo>
                  <a:lnTo>
                    <a:pt x="449" y="631"/>
                  </a:lnTo>
                  <a:lnTo>
                    <a:pt x="460" y="633"/>
                  </a:lnTo>
                  <a:lnTo>
                    <a:pt x="430" y="652"/>
                  </a:lnTo>
                  <a:cubicBezTo>
                    <a:pt x="427" y="653"/>
                    <a:pt x="424" y="653"/>
                    <a:pt x="422" y="652"/>
                  </a:cubicBezTo>
                  <a:lnTo>
                    <a:pt x="395" y="639"/>
                  </a:lnTo>
                  <a:lnTo>
                    <a:pt x="400" y="640"/>
                  </a:lnTo>
                  <a:lnTo>
                    <a:pt x="314" y="653"/>
                  </a:lnTo>
                  <a:cubicBezTo>
                    <a:pt x="313" y="653"/>
                    <a:pt x="312" y="653"/>
                    <a:pt x="311" y="653"/>
                  </a:cubicBezTo>
                  <a:lnTo>
                    <a:pt x="215" y="632"/>
                  </a:lnTo>
                  <a:cubicBezTo>
                    <a:pt x="214" y="632"/>
                    <a:pt x="213" y="631"/>
                    <a:pt x="212" y="630"/>
                  </a:cubicBezTo>
                  <a:lnTo>
                    <a:pt x="97" y="527"/>
                  </a:lnTo>
                  <a:lnTo>
                    <a:pt x="108" y="515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84"/>
            <p:cNvSpPr/>
            <p:nvPr/>
          </p:nvSpPr>
          <p:spPr bwMode="auto">
            <a:xfrm>
              <a:off x="2965" y="2515"/>
              <a:ext cx="104" cy="322"/>
            </a:xfrm>
            <a:custGeom>
              <a:avLst/>
              <a:gdLst>
                <a:gd name="T0" fmla="*/ 26 w 104"/>
                <a:gd name="T1" fmla="*/ 41 h 322"/>
                <a:gd name="T2" fmla="*/ 29 w 104"/>
                <a:gd name="T3" fmla="*/ 38 h 322"/>
                <a:gd name="T4" fmla="*/ 38 w 104"/>
                <a:gd name="T5" fmla="*/ 19 h 322"/>
                <a:gd name="T6" fmla="*/ 61 w 104"/>
                <a:gd name="T7" fmla="*/ 1 h 322"/>
                <a:gd name="T8" fmla="*/ 67 w 104"/>
                <a:gd name="T9" fmla="*/ 1 h 322"/>
                <a:gd name="T10" fmla="*/ 81 w 104"/>
                <a:gd name="T11" fmla="*/ 5 h 322"/>
                <a:gd name="T12" fmla="*/ 86 w 104"/>
                <a:gd name="T13" fmla="*/ 11 h 322"/>
                <a:gd name="T14" fmla="*/ 96 w 104"/>
                <a:gd name="T15" fmla="*/ 19 h 322"/>
                <a:gd name="T16" fmla="*/ 99 w 104"/>
                <a:gd name="T17" fmla="*/ 33 h 322"/>
                <a:gd name="T18" fmla="*/ 90 w 104"/>
                <a:gd name="T19" fmla="*/ 44 h 322"/>
                <a:gd name="T20" fmla="*/ 90 w 104"/>
                <a:gd name="T21" fmla="*/ 60 h 322"/>
                <a:gd name="T22" fmla="*/ 100 w 104"/>
                <a:gd name="T23" fmla="*/ 82 h 322"/>
                <a:gd name="T24" fmla="*/ 90 w 104"/>
                <a:gd name="T25" fmla="*/ 106 h 322"/>
                <a:gd name="T26" fmla="*/ 95 w 104"/>
                <a:gd name="T27" fmla="*/ 122 h 322"/>
                <a:gd name="T28" fmla="*/ 95 w 104"/>
                <a:gd name="T29" fmla="*/ 132 h 322"/>
                <a:gd name="T30" fmla="*/ 99 w 104"/>
                <a:gd name="T31" fmla="*/ 158 h 322"/>
                <a:gd name="T32" fmla="*/ 103 w 104"/>
                <a:gd name="T33" fmla="*/ 180 h 322"/>
                <a:gd name="T34" fmla="*/ 102 w 104"/>
                <a:gd name="T35" fmla="*/ 199 h 322"/>
                <a:gd name="T36" fmla="*/ 99 w 104"/>
                <a:gd name="T37" fmla="*/ 207 h 322"/>
                <a:gd name="T38" fmla="*/ 96 w 104"/>
                <a:gd name="T39" fmla="*/ 215 h 322"/>
                <a:gd name="T40" fmla="*/ 95 w 104"/>
                <a:gd name="T41" fmla="*/ 219 h 322"/>
                <a:gd name="T42" fmla="*/ 95 w 104"/>
                <a:gd name="T43" fmla="*/ 235 h 322"/>
                <a:gd name="T44" fmla="*/ 89 w 104"/>
                <a:gd name="T45" fmla="*/ 240 h 322"/>
                <a:gd name="T46" fmla="*/ 84 w 104"/>
                <a:gd name="T47" fmla="*/ 254 h 322"/>
                <a:gd name="T48" fmla="*/ 80 w 104"/>
                <a:gd name="T49" fmla="*/ 256 h 322"/>
                <a:gd name="T50" fmla="*/ 78 w 104"/>
                <a:gd name="T51" fmla="*/ 259 h 322"/>
                <a:gd name="T52" fmla="*/ 75 w 104"/>
                <a:gd name="T53" fmla="*/ 283 h 322"/>
                <a:gd name="T54" fmla="*/ 69 w 104"/>
                <a:gd name="T55" fmla="*/ 294 h 322"/>
                <a:gd name="T56" fmla="*/ 73 w 104"/>
                <a:gd name="T57" fmla="*/ 313 h 322"/>
                <a:gd name="T58" fmla="*/ 75 w 104"/>
                <a:gd name="T59" fmla="*/ 318 h 322"/>
                <a:gd name="T60" fmla="*/ 72 w 104"/>
                <a:gd name="T61" fmla="*/ 317 h 322"/>
                <a:gd name="T62" fmla="*/ 64 w 104"/>
                <a:gd name="T63" fmla="*/ 314 h 322"/>
                <a:gd name="T64" fmla="*/ 63 w 104"/>
                <a:gd name="T65" fmla="*/ 319 h 322"/>
                <a:gd name="T66" fmla="*/ 62 w 104"/>
                <a:gd name="T67" fmla="*/ 320 h 322"/>
                <a:gd name="T68" fmla="*/ 57 w 104"/>
                <a:gd name="T69" fmla="*/ 321 h 322"/>
                <a:gd name="T70" fmla="*/ 57 w 104"/>
                <a:gd name="T71" fmla="*/ 314 h 322"/>
                <a:gd name="T72" fmla="*/ 52 w 104"/>
                <a:gd name="T73" fmla="*/ 306 h 322"/>
                <a:gd name="T74" fmla="*/ 51 w 104"/>
                <a:gd name="T75" fmla="*/ 293 h 322"/>
                <a:gd name="T76" fmla="*/ 40 w 104"/>
                <a:gd name="T77" fmla="*/ 287 h 322"/>
                <a:gd name="T78" fmla="*/ 33 w 104"/>
                <a:gd name="T79" fmla="*/ 281 h 322"/>
                <a:gd name="T80" fmla="*/ 28 w 104"/>
                <a:gd name="T81" fmla="*/ 269 h 322"/>
                <a:gd name="T82" fmla="*/ 25 w 104"/>
                <a:gd name="T83" fmla="*/ 262 h 322"/>
                <a:gd name="T84" fmla="*/ 19 w 104"/>
                <a:gd name="T85" fmla="*/ 256 h 322"/>
                <a:gd name="T86" fmla="*/ 13 w 104"/>
                <a:gd name="T87" fmla="*/ 238 h 322"/>
                <a:gd name="T88" fmla="*/ 6 w 104"/>
                <a:gd name="T89" fmla="*/ 227 h 322"/>
                <a:gd name="T90" fmla="*/ 7 w 104"/>
                <a:gd name="T91" fmla="*/ 207 h 322"/>
                <a:gd name="T92" fmla="*/ 9 w 104"/>
                <a:gd name="T93" fmla="*/ 203 h 322"/>
                <a:gd name="T94" fmla="*/ 5 w 104"/>
                <a:gd name="T95" fmla="*/ 194 h 322"/>
                <a:gd name="T96" fmla="*/ 1 w 104"/>
                <a:gd name="T97" fmla="*/ 186 h 322"/>
                <a:gd name="T98" fmla="*/ 0 w 104"/>
                <a:gd name="T99" fmla="*/ 176 h 322"/>
                <a:gd name="T100" fmla="*/ 4 w 104"/>
                <a:gd name="T101" fmla="*/ 172 h 322"/>
                <a:gd name="T102" fmla="*/ 4 w 104"/>
                <a:gd name="T103" fmla="*/ 171 h 322"/>
                <a:gd name="T104" fmla="*/ 6 w 104"/>
                <a:gd name="T105" fmla="*/ 158 h 322"/>
                <a:gd name="T106" fmla="*/ 5 w 104"/>
                <a:gd name="T107" fmla="*/ 153 h 322"/>
                <a:gd name="T108" fmla="*/ 5 w 104"/>
                <a:gd name="T109" fmla="*/ 149 h 322"/>
                <a:gd name="T110" fmla="*/ 5 w 104"/>
                <a:gd name="T111" fmla="*/ 112 h 322"/>
                <a:gd name="T112" fmla="*/ 6 w 104"/>
                <a:gd name="T113" fmla="*/ 106 h 322"/>
                <a:gd name="T114" fmla="*/ 9 w 104"/>
                <a:gd name="T115" fmla="*/ 103 h 322"/>
                <a:gd name="T116" fmla="*/ 14 w 104"/>
                <a:gd name="T117" fmla="*/ 84 h 322"/>
                <a:gd name="T118" fmla="*/ 24 w 104"/>
                <a:gd name="T119" fmla="*/ 55 h 322"/>
                <a:gd name="T120" fmla="*/ 24 w 104"/>
                <a:gd name="T121" fmla="*/ 46 h 322"/>
                <a:gd name="T122" fmla="*/ 23 w 104"/>
                <a:gd name="T123" fmla="*/ 45 h 3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322"/>
                <a:gd name="T188" fmla="*/ 104 w 104"/>
                <a:gd name="T189" fmla="*/ 322 h 3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322">
                  <a:moveTo>
                    <a:pt x="23" y="45"/>
                  </a:moveTo>
                  <a:lnTo>
                    <a:pt x="23" y="46"/>
                  </a:lnTo>
                  <a:lnTo>
                    <a:pt x="24" y="44"/>
                  </a:lnTo>
                  <a:lnTo>
                    <a:pt x="26" y="41"/>
                  </a:lnTo>
                  <a:lnTo>
                    <a:pt x="28" y="40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9" y="17"/>
                  </a:lnTo>
                  <a:lnTo>
                    <a:pt x="42" y="15"/>
                  </a:lnTo>
                  <a:lnTo>
                    <a:pt x="42" y="12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3" y="15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9" y="19"/>
                  </a:lnTo>
                  <a:lnTo>
                    <a:pt x="99" y="22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99" y="28"/>
                  </a:lnTo>
                  <a:lnTo>
                    <a:pt x="101" y="28"/>
                  </a:lnTo>
                  <a:lnTo>
                    <a:pt x="99" y="30"/>
                  </a:lnTo>
                  <a:lnTo>
                    <a:pt x="99" y="33"/>
                  </a:lnTo>
                  <a:lnTo>
                    <a:pt x="97" y="35"/>
                  </a:lnTo>
                  <a:lnTo>
                    <a:pt x="95" y="38"/>
                  </a:lnTo>
                  <a:lnTo>
                    <a:pt x="92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6"/>
                  </a:lnTo>
                  <a:lnTo>
                    <a:pt x="89" y="49"/>
                  </a:lnTo>
                  <a:lnTo>
                    <a:pt x="89" y="52"/>
                  </a:lnTo>
                  <a:lnTo>
                    <a:pt x="89" y="53"/>
                  </a:lnTo>
                  <a:lnTo>
                    <a:pt x="90" y="53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3"/>
                  </a:lnTo>
                  <a:lnTo>
                    <a:pt x="92" y="65"/>
                  </a:lnTo>
                  <a:lnTo>
                    <a:pt x="92" y="68"/>
                  </a:lnTo>
                  <a:lnTo>
                    <a:pt x="95" y="68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7" y="72"/>
                  </a:lnTo>
                  <a:lnTo>
                    <a:pt x="97" y="76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9" y="78"/>
                  </a:lnTo>
                  <a:lnTo>
                    <a:pt x="99" y="81"/>
                  </a:lnTo>
                  <a:lnTo>
                    <a:pt x="100" y="81"/>
                  </a:lnTo>
                  <a:lnTo>
                    <a:pt x="100" y="82"/>
                  </a:lnTo>
                  <a:lnTo>
                    <a:pt x="102" y="82"/>
                  </a:lnTo>
                  <a:lnTo>
                    <a:pt x="100" y="84"/>
                  </a:lnTo>
                  <a:lnTo>
                    <a:pt x="99" y="84"/>
                  </a:lnTo>
                  <a:lnTo>
                    <a:pt x="97" y="86"/>
                  </a:lnTo>
                  <a:lnTo>
                    <a:pt x="95" y="89"/>
                  </a:lnTo>
                  <a:lnTo>
                    <a:pt x="91" y="91"/>
                  </a:lnTo>
                  <a:lnTo>
                    <a:pt x="91" y="95"/>
                  </a:lnTo>
                  <a:lnTo>
                    <a:pt x="90" y="97"/>
                  </a:lnTo>
                  <a:lnTo>
                    <a:pt x="90" y="100"/>
                  </a:lnTo>
                  <a:lnTo>
                    <a:pt x="90" y="102"/>
                  </a:lnTo>
                  <a:lnTo>
                    <a:pt x="90" y="104"/>
                  </a:lnTo>
                  <a:lnTo>
                    <a:pt x="90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1" y="109"/>
                  </a:lnTo>
                  <a:lnTo>
                    <a:pt x="91" y="112"/>
                  </a:lnTo>
                  <a:lnTo>
                    <a:pt x="95" y="112"/>
                  </a:lnTo>
                  <a:lnTo>
                    <a:pt x="95" y="114"/>
                  </a:lnTo>
                  <a:lnTo>
                    <a:pt x="95" y="116"/>
                  </a:lnTo>
                  <a:lnTo>
                    <a:pt x="95" y="119"/>
                  </a:lnTo>
                  <a:lnTo>
                    <a:pt x="95" y="122"/>
                  </a:lnTo>
                  <a:lnTo>
                    <a:pt x="97" y="122"/>
                  </a:lnTo>
                  <a:lnTo>
                    <a:pt x="96" y="124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6" y="130"/>
                  </a:lnTo>
                  <a:lnTo>
                    <a:pt x="95" y="132"/>
                  </a:lnTo>
                  <a:lnTo>
                    <a:pt x="95" y="135"/>
                  </a:lnTo>
                  <a:lnTo>
                    <a:pt x="95" y="138"/>
                  </a:lnTo>
                  <a:lnTo>
                    <a:pt x="95" y="140"/>
                  </a:lnTo>
                  <a:lnTo>
                    <a:pt x="95" y="142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6" y="146"/>
                  </a:lnTo>
                  <a:lnTo>
                    <a:pt x="96" y="149"/>
                  </a:lnTo>
                  <a:lnTo>
                    <a:pt x="96" y="151"/>
                  </a:lnTo>
                  <a:lnTo>
                    <a:pt x="96" y="153"/>
                  </a:lnTo>
                  <a:lnTo>
                    <a:pt x="99" y="153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101" y="160"/>
                  </a:lnTo>
                  <a:lnTo>
                    <a:pt x="101" y="162"/>
                  </a:lnTo>
                  <a:lnTo>
                    <a:pt x="101" y="164"/>
                  </a:lnTo>
                  <a:lnTo>
                    <a:pt x="101" y="168"/>
                  </a:lnTo>
                  <a:lnTo>
                    <a:pt x="101" y="170"/>
                  </a:lnTo>
                  <a:lnTo>
                    <a:pt x="101" y="172"/>
                  </a:lnTo>
                  <a:lnTo>
                    <a:pt x="101" y="175"/>
                  </a:lnTo>
                  <a:lnTo>
                    <a:pt x="101" y="176"/>
                  </a:lnTo>
                  <a:lnTo>
                    <a:pt x="103" y="176"/>
                  </a:lnTo>
                  <a:lnTo>
                    <a:pt x="103" y="178"/>
                  </a:lnTo>
                  <a:lnTo>
                    <a:pt x="103" y="180"/>
                  </a:lnTo>
                  <a:lnTo>
                    <a:pt x="103" y="182"/>
                  </a:lnTo>
                  <a:lnTo>
                    <a:pt x="104" y="182"/>
                  </a:lnTo>
                  <a:lnTo>
                    <a:pt x="103" y="184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03" y="191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2" y="198"/>
                  </a:lnTo>
                  <a:lnTo>
                    <a:pt x="102" y="199"/>
                  </a:lnTo>
                  <a:lnTo>
                    <a:pt x="101" y="201"/>
                  </a:lnTo>
                  <a:lnTo>
                    <a:pt x="101" y="202"/>
                  </a:lnTo>
                  <a:lnTo>
                    <a:pt x="99" y="205"/>
                  </a:lnTo>
                  <a:lnTo>
                    <a:pt x="99" y="207"/>
                  </a:lnTo>
                  <a:lnTo>
                    <a:pt x="99" y="209"/>
                  </a:lnTo>
                  <a:lnTo>
                    <a:pt x="99" y="212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6"/>
                  </a:lnTo>
                  <a:lnTo>
                    <a:pt x="95" y="218"/>
                  </a:lnTo>
                  <a:lnTo>
                    <a:pt x="95" y="219"/>
                  </a:lnTo>
                  <a:lnTo>
                    <a:pt x="95" y="221"/>
                  </a:lnTo>
                  <a:lnTo>
                    <a:pt x="95" y="224"/>
                  </a:lnTo>
                  <a:lnTo>
                    <a:pt x="95" y="227"/>
                  </a:lnTo>
                  <a:lnTo>
                    <a:pt x="95" y="229"/>
                  </a:lnTo>
                  <a:lnTo>
                    <a:pt x="95" y="232"/>
                  </a:lnTo>
                  <a:lnTo>
                    <a:pt x="95" y="233"/>
                  </a:lnTo>
                  <a:lnTo>
                    <a:pt x="95" y="235"/>
                  </a:lnTo>
                  <a:lnTo>
                    <a:pt x="92" y="236"/>
                  </a:lnTo>
                  <a:lnTo>
                    <a:pt x="90" y="238"/>
                  </a:lnTo>
                  <a:lnTo>
                    <a:pt x="89" y="240"/>
                  </a:lnTo>
                  <a:lnTo>
                    <a:pt x="86" y="243"/>
                  </a:lnTo>
                  <a:lnTo>
                    <a:pt x="85" y="245"/>
                  </a:lnTo>
                  <a:lnTo>
                    <a:pt x="85" y="246"/>
                  </a:lnTo>
                  <a:lnTo>
                    <a:pt x="85" y="249"/>
                  </a:lnTo>
                  <a:lnTo>
                    <a:pt x="84" y="251"/>
                  </a:lnTo>
                  <a:lnTo>
                    <a:pt x="84" y="254"/>
                  </a:lnTo>
                  <a:lnTo>
                    <a:pt x="83" y="254"/>
                  </a:lnTo>
                  <a:lnTo>
                    <a:pt x="80" y="256"/>
                  </a:lnTo>
                  <a:lnTo>
                    <a:pt x="79" y="257"/>
                  </a:lnTo>
                  <a:lnTo>
                    <a:pt x="78" y="259"/>
                  </a:lnTo>
                  <a:lnTo>
                    <a:pt x="78" y="262"/>
                  </a:lnTo>
                  <a:lnTo>
                    <a:pt x="78" y="264"/>
                  </a:lnTo>
                  <a:lnTo>
                    <a:pt x="78" y="266"/>
                  </a:lnTo>
                  <a:lnTo>
                    <a:pt x="78" y="269"/>
                  </a:lnTo>
                  <a:lnTo>
                    <a:pt x="78" y="272"/>
                  </a:lnTo>
                  <a:lnTo>
                    <a:pt x="78" y="274"/>
                  </a:lnTo>
                  <a:lnTo>
                    <a:pt x="78" y="276"/>
                  </a:lnTo>
                  <a:lnTo>
                    <a:pt x="78" y="279"/>
                  </a:lnTo>
                  <a:lnTo>
                    <a:pt x="75" y="281"/>
                  </a:lnTo>
                  <a:lnTo>
                    <a:pt x="75" y="283"/>
                  </a:lnTo>
                  <a:lnTo>
                    <a:pt x="73" y="285"/>
                  </a:lnTo>
                  <a:lnTo>
                    <a:pt x="73" y="287"/>
                  </a:lnTo>
                  <a:lnTo>
                    <a:pt x="72" y="288"/>
                  </a:lnTo>
                  <a:lnTo>
                    <a:pt x="70" y="291"/>
                  </a:lnTo>
                  <a:lnTo>
                    <a:pt x="69" y="293"/>
                  </a:lnTo>
                  <a:lnTo>
                    <a:pt x="69" y="294"/>
                  </a:lnTo>
                  <a:lnTo>
                    <a:pt x="69" y="296"/>
                  </a:lnTo>
                  <a:lnTo>
                    <a:pt x="69" y="299"/>
                  </a:lnTo>
                  <a:lnTo>
                    <a:pt x="69" y="302"/>
                  </a:lnTo>
                  <a:lnTo>
                    <a:pt x="69" y="303"/>
                  </a:lnTo>
                  <a:lnTo>
                    <a:pt x="70" y="303"/>
                  </a:lnTo>
                  <a:lnTo>
                    <a:pt x="70" y="305"/>
                  </a:lnTo>
                  <a:lnTo>
                    <a:pt x="70" y="307"/>
                  </a:lnTo>
                  <a:lnTo>
                    <a:pt x="72" y="307"/>
                  </a:lnTo>
                  <a:lnTo>
                    <a:pt x="72" y="310"/>
                  </a:lnTo>
                  <a:lnTo>
                    <a:pt x="73" y="310"/>
                  </a:lnTo>
                  <a:lnTo>
                    <a:pt x="73" y="313"/>
                  </a:lnTo>
                  <a:lnTo>
                    <a:pt x="74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8"/>
                  </a:lnTo>
                  <a:lnTo>
                    <a:pt x="74" y="318"/>
                  </a:lnTo>
                  <a:lnTo>
                    <a:pt x="73" y="318"/>
                  </a:lnTo>
                  <a:lnTo>
                    <a:pt x="73" y="317"/>
                  </a:lnTo>
                  <a:lnTo>
                    <a:pt x="72" y="317"/>
                  </a:lnTo>
                  <a:lnTo>
                    <a:pt x="72" y="314"/>
                  </a:lnTo>
                  <a:lnTo>
                    <a:pt x="69" y="314"/>
                  </a:lnTo>
                  <a:lnTo>
                    <a:pt x="69" y="313"/>
                  </a:lnTo>
                  <a:lnTo>
                    <a:pt x="68" y="314"/>
                  </a:lnTo>
                  <a:lnTo>
                    <a:pt x="67" y="314"/>
                  </a:lnTo>
                  <a:lnTo>
                    <a:pt x="64" y="314"/>
                  </a:lnTo>
                  <a:lnTo>
                    <a:pt x="64" y="317"/>
                  </a:lnTo>
                  <a:lnTo>
                    <a:pt x="63" y="319"/>
                  </a:lnTo>
                  <a:lnTo>
                    <a:pt x="62" y="320"/>
                  </a:lnTo>
                  <a:lnTo>
                    <a:pt x="58" y="322"/>
                  </a:lnTo>
                  <a:lnTo>
                    <a:pt x="58" y="321"/>
                  </a:lnTo>
                  <a:lnTo>
                    <a:pt x="57" y="321"/>
                  </a:lnTo>
                  <a:lnTo>
                    <a:pt x="57" y="320"/>
                  </a:lnTo>
                  <a:lnTo>
                    <a:pt x="57" y="319"/>
                  </a:lnTo>
                  <a:lnTo>
                    <a:pt x="57" y="315"/>
                  </a:lnTo>
                  <a:lnTo>
                    <a:pt x="57" y="314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4" y="311"/>
                  </a:lnTo>
                  <a:lnTo>
                    <a:pt x="54" y="309"/>
                  </a:lnTo>
                  <a:lnTo>
                    <a:pt x="52" y="309"/>
                  </a:lnTo>
                  <a:lnTo>
                    <a:pt x="52" y="306"/>
                  </a:lnTo>
                  <a:lnTo>
                    <a:pt x="52" y="305"/>
                  </a:lnTo>
                  <a:lnTo>
                    <a:pt x="52" y="302"/>
                  </a:lnTo>
                  <a:lnTo>
                    <a:pt x="52" y="300"/>
                  </a:lnTo>
                  <a:lnTo>
                    <a:pt x="52" y="298"/>
                  </a:lnTo>
                  <a:lnTo>
                    <a:pt x="52" y="295"/>
                  </a:lnTo>
                  <a:lnTo>
                    <a:pt x="51" y="295"/>
                  </a:lnTo>
                  <a:lnTo>
                    <a:pt x="51" y="293"/>
                  </a:lnTo>
                  <a:lnTo>
                    <a:pt x="51" y="291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88"/>
                  </a:lnTo>
                  <a:lnTo>
                    <a:pt x="46" y="288"/>
                  </a:lnTo>
                  <a:lnTo>
                    <a:pt x="46" y="287"/>
                  </a:lnTo>
                  <a:lnTo>
                    <a:pt x="44" y="287"/>
                  </a:lnTo>
                  <a:lnTo>
                    <a:pt x="43" y="287"/>
                  </a:lnTo>
                  <a:lnTo>
                    <a:pt x="40" y="287"/>
                  </a:lnTo>
                  <a:lnTo>
                    <a:pt x="40" y="284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36" y="282"/>
                  </a:lnTo>
                  <a:lnTo>
                    <a:pt x="34" y="282"/>
                  </a:lnTo>
                  <a:lnTo>
                    <a:pt x="34" y="281"/>
                  </a:lnTo>
                  <a:lnTo>
                    <a:pt x="33" y="281"/>
                  </a:lnTo>
                  <a:lnTo>
                    <a:pt x="33" y="280"/>
                  </a:lnTo>
                  <a:lnTo>
                    <a:pt x="31" y="280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5"/>
                  </a:lnTo>
                  <a:lnTo>
                    <a:pt x="28" y="275"/>
                  </a:lnTo>
                  <a:lnTo>
                    <a:pt x="28" y="272"/>
                  </a:lnTo>
                  <a:lnTo>
                    <a:pt x="28" y="270"/>
                  </a:lnTo>
                  <a:lnTo>
                    <a:pt x="28" y="269"/>
                  </a:lnTo>
                  <a:lnTo>
                    <a:pt x="30" y="266"/>
                  </a:lnTo>
                  <a:lnTo>
                    <a:pt x="28" y="266"/>
                  </a:lnTo>
                  <a:lnTo>
                    <a:pt x="27" y="266"/>
                  </a:lnTo>
                  <a:lnTo>
                    <a:pt x="27" y="264"/>
                  </a:lnTo>
                  <a:lnTo>
                    <a:pt x="25" y="264"/>
                  </a:lnTo>
                  <a:lnTo>
                    <a:pt x="25" y="262"/>
                  </a:lnTo>
                  <a:lnTo>
                    <a:pt x="25" y="259"/>
                  </a:lnTo>
                  <a:lnTo>
                    <a:pt x="23" y="259"/>
                  </a:lnTo>
                  <a:lnTo>
                    <a:pt x="21" y="259"/>
                  </a:lnTo>
                  <a:lnTo>
                    <a:pt x="21" y="257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4"/>
                  </a:lnTo>
                  <a:lnTo>
                    <a:pt x="19" y="251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7"/>
                  </a:lnTo>
                  <a:lnTo>
                    <a:pt x="15" y="247"/>
                  </a:lnTo>
                  <a:lnTo>
                    <a:pt x="15" y="245"/>
                  </a:lnTo>
                  <a:lnTo>
                    <a:pt x="15" y="243"/>
                  </a:lnTo>
                  <a:lnTo>
                    <a:pt x="13" y="243"/>
                  </a:lnTo>
                  <a:lnTo>
                    <a:pt x="13" y="240"/>
                  </a:lnTo>
                  <a:lnTo>
                    <a:pt x="13" y="238"/>
                  </a:lnTo>
                  <a:lnTo>
                    <a:pt x="13" y="236"/>
                  </a:lnTo>
                  <a:lnTo>
                    <a:pt x="11" y="236"/>
                  </a:lnTo>
                  <a:lnTo>
                    <a:pt x="10" y="236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2"/>
                  </a:lnTo>
                  <a:lnTo>
                    <a:pt x="8" y="229"/>
                  </a:lnTo>
                  <a:lnTo>
                    <a:pt x="6" y="229"/>
                  </a:lnTo>
                  <a:lnTo>
                    <a:pt x="6" y="227"/>
                  </a:lnTo>
                  <a:lnTo>
                    <a:pt x="6" y="225"/>
                  </a:lnTo>
                  <a:lnTo>
                    <a:pt x="5" y="225"/>
                  </a:lnTo>
                  <a:lnTo>
                    <a:pt x="5" y="223"/>
                  </a:lnTo>
                  <a:lnTo>
                    <a:pt x="5" y="220"/>
                  </a:lnTo>
                  <a:lnTo>
                    <a:pt x="5" y="218"/>
                  </a:lnTo>
                  <a:lnTo>
                    <a:pt x="5" y="216"/>
                  </a:lnTo>
                  <a:lnTo>
                    <a:pt x="8" y="214"/>
                  </a:lnTo>
                  <a:lnTo>
                    <a:pt x="7" y="214"/>
                  </a:lnTo>
                  <a:lnTo>
                    <a:pt x="7" y="213"/>
                  </a:lnTo>
                  <a:lnTo>
                    <a:pt x="7" y="210"/>
                  </a:lnTo>
                  <a:lnTo>
                    <a:pt x="7" y="207"/>
                  </a:lnTo>
                  <a:lnTo>
                    <a:pt x="9" y="205"/>
                  </a:lnTo>
                  <a:lnTo>
                    <a:pt x="9" y="203"/>
                  </a:lnTo>
                  <a:lnTo>
                    <a:pt x="9" y="201"/>
                  </a:lnTo>
                  <a:lnTo>
                    <a:pt x="9" y="199"/>
                  </a:lnTo>
                  <a:lnTo>
                    <a:pt x="9" y="197"/>
                  </a:lnTo>
                  <a:lnTo>
                    <a:pt x="7" y="197"/>
                  </a:lnTo>
                  <a:lnTo>
                    <a:pt x="6" y="197"/>
                  </a:lnTo>
                  <a:lnTo>
                    <a:pt x="6" y="195"/>
                  </a:lnTo>
                  <a:lnTo>
                    <a:pt x="5" y="195"/>
                  </a:lnTo>
                  <a:lnTo>
                    <a:pt x="5" y="194"/>
                  </a:lnTo>
                  <a:lnTo>
                    <a:pt x="5" y="191"/>
                  </a:lnTo>
                  <a:lnTo>
                    <a:pt x="4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1" y="183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1" y="175"/>
                  </a:lnTo>
                  <a:lnTo>
                    <a:pt x="4" y="172"/>
                  </a:lnTo>
                  <a:lnTo>
                    <a:pt x="4" y="171"/>
                  </a:lnTo>
                  <a:lnTo>
                    <a:pt x="5" y="169"/>
                  </a:lnTo>
                  <a:lnTo>
                    <a:pt x="5" y="167"/>
                  </a:lnTo>
                  <a:lnTo>
                    <a:pt x="6" y="164"/>
                  </a:lnTo>
                  <a:lnTo>
                    <a:pt x="6" y="162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6" y="157"/>
                  </a:lnTo>
                  <a:lnTo>
                    <a:pt x="6" y="154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38"/>
                  </a:lnTo>
                  <a:lnTo>
                    <a:pt x="6" y="135"/>
                  </a:lnTo>
                  <a:lnTo>
                    <a:pt x="6" y="133"/>
                  </a:lnTo>
                  <a:lnTo>
                    <a:pt x="6" y="131"/>
                  </a:lnTo>
                  <a:lnTo>
                    <a:pt x="7" y="128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7" y="122"/>
                  </a:lnTo>
                  <a:lnTo>
                    <a:pt x="7" y="119"/>
                  </a:lnTo>
                  <a:lnTo>
                    <a:pt x="5" y="116"/>
                  </a:lnTo>
                  <a:lnTo>
                    <a:pt x="5" y="114"/>
                  </a:lnTo>
                  <a:lnTo>
                    <a:pt x="5" y="112"/>
                  </a:lnTo>
                  <a:lnTo>
                    <a:pt x="5" y="109"/>
                  </a:lnTo>
                  <a:lnTo>
                    <a:pt x="5" y="108"/>
                  </a:lnTo>
                  <a:lnTo>
                    <a:pt x="6" y="106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10" y="101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24" y="59"/>
                  </a:lnTo>
                  <a:lnTo>
                    <a:pt x="24" y="57"/>
                  </a:lnTo>
                  <a:lnTo>
                    <a:pt x="24" y="55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85"/>
            <p:cNvSpPr/>
            <p:nvPr/>
          </p:nvSpPr>
          <p:spPr bwMode="auto">
            <a:xfrm>
              <a:off x="2961" y="2510"/>
              <a:ext cx="113" cy="332"/>
            </a:xfrm>
            <a:custGeom>
              <a:avLst/>
              <a:gdLst>
                <a:gd name="T0" fmla="*/ 1 w 207"/>
                <a:gd name="T1" fmla="*/ 1 h 575"/>
                <a:gd name="T2" fmla="*/ 1 w 207"/>
                <a:gd name="T3" fmla="*/ 1 h 575"/>
                <a:gd name="T4" fmla="*/ 1 w 207"/>
                <a:gd name="T5" fmla="*/ 1 h 575"/>
                <a:gd name="T6" fmla="*/ 1 w 207"/>
                <a:gd name="T7" fmla="*/ 1 h 575"/>
                <a:gd name="T8" fmla="*/ 1 w 207"/>
                <a:gd name="T9" fmla="*/ 1 h 575"/>
                <a:gd name="T10" fmla="*/ 1 w 207"/>
                <a:gd name="T11" fmla="*/ 1 h 575"/>
                <a:gd name="T12" fmla="*/ 1 w 207"/>
                <a:gd name="T13" fmla="*/ 1 h 575"/>
                <a:gd name="T14" fmla="*/ 1 w 207"/>
                <a:gd name="T15" fmla="*/ 1 h 575"/>
                <a:gd name="T16" fmla="*/ 1 w 207"/>
                <a:gd name="T17" fmla="*/ 1 h 575"/>
                <a:gd name="T18" fmla="*/ 1 w 207"/>
                <a:gd name="T19" fmla="*/ 1 h 575"/>
                <a:gd name="T20" fmla="*/ 1 w 207"/>
                <a:gd name="T21" fmla="*/ 1 h 575"/>
                <a:gd name="T22" fmla="*/ 1 w 207"/>
                <a:gd name="T23" fmla="*/ 1 h 575"/>
                <a:gd name="T24" fmla="*/ 1 w 207"/>
                <a:gd name="T25" fmla="*/ 1 h 575"/>
                <a:gd name="T26" fmla="*/ 1 w 207"/>
                <a:gd name="T27" fmla="*/ 1 h 575"/>
                <a:gd name="T28" fmla="*/ 1 w 207"/>
                <a:gd name="T29" fmla="*/ 1 h 575"/>
                <a:gd name="T30" fmla="*/ 1 w 207"/>
                <a:gd name="T31" fmla="*/ 1 h 575"/>
                <a:gd name="T32" fmla="*/ 1 w 207"/>
                <a:gd name="T33" fmla="*/ 1 h 575"/>
                <a:gd name="T34" fmla="*/ 1 w 207"/>
                <a:gd name="T35" fmla="*/ 1 h 575"/>
                <a:gd name="T36" fmla="*/ 1 w 207"/>
                <a:gd name="T37" fmla="*/ 1 h 575"/>
                <a:gd name="T38" fmla="*/ 1 w 207"/>
                <a:gd name="T39" fmla="*/ 1 h 575"/>
                <a:gd name="T40" fmla="*/ 1 w 207"/>
                <a:gd name="T41" fmla="*/ 1 h 575"/>
                <a:gd name="T42" fmla="*/ 1 w 207"/>
                <a:gd name="T43" fmla="*/ 1 h 575"/>
                <a:gd name="T44" fmla="*/ 1 w 207"/>
                <a:gd name="T45" fmla="*/ 1 h 575"/>
                <a:gd name="T46" fmla="*/ 1 w 207"/>
                <a:gd name="T47" fmla="*/ 1 h 575"/>
                <a:gd name="T48" fmla="*/ 1 w 207"/>
                <a:gd name="T49" fmla="*/ 1 h 575"/>
                <a:gd name="T50" fmla="*/ 1 w 207"/>
                <a:gd name="T51" fmla="*/ 1 h 575"/>
                <a:gd name="T52" fmla="*/ 1 w 207"/>
                <a:gd name="T53" fmla="*/ 1 h 575"/>
                <a:gd name="T54" fmla="*/ 1 w 207"/>
                <a:gd name="T55" fmla="*/ 1 h 575"/>
                <a:gd name="T56" fmla="*/ 1 w 207"/>
                <a:gd name="T57" fmla="*/ 1 h 575"/>
                <a:gd name="T58" fmla="*/ 1 w 207"/>
                <a:gd name="T59" fmla="*/ 1 h 575"/>
                <a:gd name="T60" fmla="*/ 1 w 207"/>
                <a:gd name="T61" fmla="*/ 1 h 575"/>
                <a:gd name="T62" fmla="*/ 1 w 207"/>
                <a:gd name="T63" fmla="*/ 1 h 575"/>
                <a:gd name="T64" fmla="*/ 1 w 207"/>
                <a:gd name="T65" fmla="*/ 1 h 575"/>
                <a:gd name="T66" fmla="*/ 1 w 207"/>
                <a:gd name="T67" fmla="*/ 1 h 575"/>
                <a:gd name="T68" fmla="*/ 1 w 207"/>
                <a:gd name="T69" fmla="*/ 1 h 575"/>
                <a:gd name="T70" fmla="*/ 1 w 207"/>
                <a:gd name="T71" fmla="*/ 1 h 575"/>
                <a:gd name="T72" fmla="*/ 1 w 207"/>
                <a:gd name="T73" fmla="*/ 1 h 575"/>
                <a:gd name="T74" fmla="*/ 1 w 207"/>
                <a:gd name="T75" fmla="*/ 1 h 575"/>
                <a:gd name="T76" fmla="*/ 1 w 207"/>
                <a:gd name="T77" fmla="*/ 1 h 575"/>
                <a:gd name="T78" fmla="*/ 1 w 207"/>
                <a:gd name="T79" fmla="*/ 1 h 575"/>
                <a:gd name="T80" fmla="*/ 1 w 207"/>
                <a:gd name="T81" fmla="*/ 1 h 575"/>
                <a:gd name="T82" fmla="*/ 1 w 207"/>
                <a:gd name="T83" fmla="*/ 1 h 575"/>
                <a:gd name="T84" fmla="*/ 1 w 207"/>
                <a:gd name="T85" fmla="*/ 1 h 575"/>
                <a:gd name="T86" fmla="*/ 1 w 207"/>
                <a:gd name="T87" fmla="*/ 1 h 575"/>
                <a:gd name="T88" fmla="*/ 1 w 207"/>
                <a:gd name="T89" fmla="*/ 1 h 575"/>
                <a:gd name="T90" fmla="*/ 1 w 207"/>
                <a:gd name="T91" fmla="*/ 1 h 575"/>
                <a:gd name="T92" fmla="*/ 1 w 207"/>
                <a:gd name="T93" fmla="*/ 1 h 575"/>
                <a:gd name="T94" fmla="*/ 1 w 207"/>
                <a:gd name="T95" fmla="*/ 1 h 575"/>
                <a:gd name="T96" fmla="*/ 1 w 207"/>
                <a:gd name="T97" fmla="*/ 1 h 575"/>
                <a:gd name="T98" fmla="*/ 1 w 207"/>
                <a:gd name="T99" fmla="*/ 1 h 575"/>
                <a:gd name="T100" fmla="*/ 1 w 207"/>
                <a:gd name="T101" fmla="*/ 1 h 575"/>
                <a:gd name="T102" fmla="*/ 1 w 207"/>
                <a:gd name="T103" fmla="*/ 1 h 575"/>
                <a:gd name="T104" fmla="*/ 1 w 207"/>
                <a:gd name="T105" fmla="*/ 1 h 575"/>
                <a:gd name="T106" fmla="*/ 1 w 207"/>
                <a:gd name="T107" fmla="*/ 1 h 575"/>
                <a:gd name="T108" fmla="*/ 1 w 207"/>
                <a:gd name="T109" fmla="*/ 1 h 575"/>
                <a:gd name="T110" fmla="*/ 1 w 207"/>
                <a:gd name="T111" fmla="*/ 1 h 575"/>
                <a:gd name="T112" fmla="*/ 1 w 207"/>
                <a:gd name="T113" fmla="*/ 1 h 575"/>
                <a:gd name="T114" fmla="*/ 1 w 207"/>
                <a:gd name="T115" fmla="*/ 1 h 575"/>
                <a:gd name="T116" fmla="*/ 1 w 207"/>
                <a:gd name="T117" fmla="*/ 1 h 575"/>
                <a:gd name="T118" fmla="*/ 1 w 207"/>
                <a:gd name="T119" fmla="*/ 1 h 575"/>
                <a:gd name="T120" fmla="*/ 1 w 207"/>
                <a:gd name="T121" fmla="*/ 1 h 575"/>
                <a:gd name="T122" fmla="*/ 1 w 207"/>
                <a:gd name="T123" fmla="*/ 1 h 575"/>
                <a:gd name="T124" fmla="*/ 1 w 207"/>
                <a:gd name="T125" fmla="*/ 1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7"/>
                <a:gd name="T190" fmla="*/ 0 h 575"/>
                <a:gd name="T191" fmla="*/ 207 w 207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7" h="575">
                  <a:moveTo>
                    <a:pt x="58" y="86"/>
                  </a:moveTo>
                  <a:lnTo>
                    <a:pt x="58" y="88"/>
                  </a:lnTo>
                  <a:lnTo>
                    <a:pt x="43" y="85"/>
                  </a:lnTo>
                  <a:lnTo>
                    <a:pt x="45" y="81"/>
                  </a:lnTo>
                  <a:cubicBezTo>
                    <a:pt x="45" y="80"/>
                    <a:pt x="46" y="79"/>
                    <a:pt x="46" y="79"/>
                  </a:cubicBezTo>
                  <a:lnTo>
                    <a:pt x="50" y="75"/>
                  </a:lnTo>
                  <a:cubicBezTo>
                    <a:pt x="50" y="74"/>
                    <a:pt x="51" y="74"/>
                    <a:pt x="52" y="73"/>
                  </a:cubicBezTo>
                  <a:lnTo>
                    <a:pt x="55" y="71"/>
                  </a:lnTo>
                  <a:lnTo>
                    <a:pt x="52" y="75"/>
                  </a:lnTo>
                  <a:lnTo>
                    <a:pt x="54" y="71"/>
                  </a:lnTo>
                  <a:cubicBezTo>
                    <a:pt x="54" y="70"/>
                    <a:pt x="55" y="69"/>
                    <a:pt x="55" y="69"/>
                  </a:cubicBezTo>
                  <a:lnTo>
                    <a:pt x="57" y="67"/>
                  </a:lnTo>
                  <a:lnTo>
                    <a:pt x="56" y="69"/>
                  </a:lnTo>
                  <a:lnTo>
                    <a:pt x="57" y="65"/>
                  </a:lnTo>
                  <a:cubicBezTo>
                    <a:pt x="59" y="62"/>
                    <a:pt x="61" y="61"/>
                    <a:pt x="65" y="61"/>
                  </a:cubicBezTo>
                  <a:lnTo>
                    <a:pt x="66" y="61"/>
                  </a:lnTo>
                  <a:lnTo>
                    <a:pt x="61" y="63"/>
                  </a:lnTo>
                  <a:lnTo>
                    <a:pt x="64" y="59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2" y="55"/>
                  </a:lnTo>
                  <a:cubicBezTo>
                    <a:pt x="62" y="53"/>
                    <a:pt x="63" y="51"/>
                    <a:pt x="64" y="50"/>
                  </a:cubicBezTo>
                  <a:lnTo>
                    <a:pt x="68" y="46"/>
                  </a:lnTo>
                  <a:lnTo>
                    <a:pt x="66" y="51"/>
                  </a:lnTo>
                  <a:lnTo>
                    <a:pt x="66" y="49"/>
                  </a:lnTo>
                  <a:cubicBezTo>
                    <a:pt x="66" y="47"/>
                    <a:pt x="66" y="45"/>
                    <a:pt x="68" y="44"/>
                  </a:cubicBezTo>
                  <a:lnTo>
                    <a:pt x="71" y="40"/>
                  </a:lnTo>
                  <a:lnTo>
                    <a:pt x="69" y="45"/>
                  </a:lnTo>
                  <a:lnTo>
                    <a:pt x="69" y="41"/>
                  </a:lnTo>
                  <a:cubicBezTo>
                    <a:pt x="69" y="40"/>
                    <a:pt x="70" y="39"/>
                    <a:pt x="70" y="38"/>
                  </a:cubicBezTo>
                  <a:lnTo>
                    <a:pt x="72" y="34"/>
                  </a:lnTo>
                  <a:cubicBezTo>
                    <a:pt x="72" y="33"/>
                    <a:pt x="73" y="32"/>
                    <a:pt x="74" y="31"/>
                  </a:cubicBezTo>
                  <a:lnTo>
                    <a:pt x="80" y="27"/>
                  </a:lnTo>
                  <a:lnTo>
                    <a:pt x="77" y="34"/>
                  </a:lnTo>
                  <a:lnTo>
                    <a:pt x="77" y="30"/>
                  </a:lnTo>
                  <a:cubicBezTo>
                    <a:pt x="77" y="28"/>
                    <a:pt x="77" y="26"/>
                    <a:pt x="79" y="24"/>
                  </a:cubicBezTo>
                  <a:lnTo>
                    <a:pt x="82" y="20"/>
                  </a:lnTo>
                  <a:lnTo>
                    <a:pt x="86" y="17"/>
                  </a:lnTo>
                  <a:lnTo>
                    <a:pt x="85" y="19"/>
                  </a:lnTo>
                  <a:lnTo>
                    <a:pt x="86" y="15"/>
                  </a:lnTo>
                  <a:cubicBezTo>
                    <a:pt x="87" y="14"/>
                    <a:pt x="87" y="13"/>
                    <a:pt x="88" y="13"/>
                  </a:cubicBezTo>
                  <a:lnTo>
                    <a:pt x="91" y="9"/>
                  </a:lnTo>
                  <a:cubicBezTo>
                    <a:pt x="93" y="7"/>
                    <a:pt x="95" y="6"/>
                    <a:pt x="97" y="6"/>
                  </a:cubicBezTo>
                  <a:lnTo>
                    <a:pt x="99" y="6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2" y="8"/>
                  </a:lnTo>
                  <a:lnTo>
                    <a:pt x="107" y="4"/>
                  </a:lnTo>
                  <a:cubicBezTo>
                    <a:pt x="108" y="3"/>
                    <a:pt x="110" y="2"/>
                    <a:pt x="112" y="2"/>
                  </a:cubicBezTo>
                  <a:lnTo>
                    <a:pt x="114" y="2"/>
                  </a:lnTo>
                  <a:lnTo>
                    <a:pt x="119" y="2"/>
                  </a:lnTo>
                  <a:lnTo>
                    <a:pt x="115" y="3"/>
                  </a:lnTo>
                  <a:lnTo>
                    <a:pt x="119" y="1"/>
                  </a:lnTo>
                  <a:cubicBezTo>
                    <a:pt x="120" y="1"/>
                    <a:pt x="121" y="0"/>
                    <a:pt x="123" y="0"/>
                  </a:cubicBezTo>
                  <a:lnTo>
                    <a:pt x="124" y="0"/>
                  </a:lnTo>
                  <a:cubicBezTo>
                    <a:pt x="129" y="0"/>
                    <a:pt x="132" y="4"/>
                    <a:pt x="132" y="8"/>
                  </a:cubicBezTo>
                  <a:lnTo>
                    <a:pt x="132" y="10"/>
                  </a:lnTo>
                  <a:lnTo>
                    <a:pt x="124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7" y="2"/>
                  </a:lnTo>
                  <a:lnTo>
                    <a:pt x="141" y="2"/>
                  </a:lnTo>
                  <a:lnTo>
                    <a:pt x="137" y="3"/>
                  </a:lnTo>
                  <a:lnTo>
                    <a:pt x="141" y="1"/>
                  </a:lnTo>
                  <a:cubicBezTo>
                    <a:pt x="143" y="0"/>
                    <a:pt x="146" y="0"/>
                    <a:pt x="148" y="2"/>
                  </a:cubicBezTo>
                  <a:cubicBezTo>
                    <a:pt x="151" y="3"/>
                    <a:pt x="152" y="6"/>
                    <a:pt x="152" y="8"/>
                  </a:cubicBezTo>
                  <a:lnTo>
                    <a:pt x="152" y="14"/>
                  </a:lnTo>
                  <a:lnTo>
                    <a:pt x="144" y="6"/>
                  </a:lnTo>
                  <a:lnTo>
                    <a:pt x="146" y="6"/>
                  </a:lnTo>
                  <a:lnTo>
                    <a:pt x="150" y="6"/>
                  </a:lnTo>
                  <a:cubicBezTo>
                    <a:pt x="154" y="6"/>
                    <a:pt x="158" y="10"/>
                    <a:pt x="158" y="14"/>
                  </a:cubicBezTo>
                  <a:lnTo>
                    <a:pt x="158" y="18"/>
                  </a:lnTo>
                  <a:lnTo>
                    <a:pt x="150" y="10"/>
                  </a:lnTo>
                  <a:lnTo>
                    <a:pt x="155" y="10"/>
                  </a:lnTo>
                  <a:lnTo>
                    <a:pt x="157" y="10"/>
                  </a:lnTo>
                  <a:lnTo>
                    <a:pt x="161" y="10"/>
                  </a:lnTo>
                  <a:cubicBezTo>
                    <a:pt x="165" y="10"/>
                    <a:pt x="169" y="14"/>
                    <a:pt x="169" y="18"/>
                  </a:cubicBezTo>
                  <a:lnTo>
                    <a:pt x="169" y="22"/>
                  </a:lnTo>
                  <a:lnTo>
                    <a:pt x="161" y="14"/>
                  </a:lnTo>
                  <a:lnTo>
                    <a:pt x="162" y="14"/>
                  </a:lnTo>
                  <a:lnTo>
                    <a:pt x="166" y="14"/>
                  </a:lnTo>
                  <a:cubicBezTo>
                    <a:pt x="170" y="14"/>
                    <a:pt x="174" y="18"/>
                    <a:pt x="174" y="22"/>
                  </a:cubicBezTo>
                  <a:lnTo>
                    <a:pt x="174" y="26"/>
                  </a:lnTo>
                  <a:lnTo>
                    <a:pt x="174" y="28"/>
                  </a:lnTo>
                  <a:lnTo>
                    <a:pt x="166" y="20"/>
                  </a:lnTo>
                  <a:lnTo>
                    <a:pt x="171" y="20"/>
                  </a:lnTo>
                  <a:cubicBezTo>
                    <a:pt x="176" y="20"/>
                    <a:pt x="179" y="23"/>
                    <a:pt x="179" y="28"/>
                  </a:cubicBezTo>
                  <a:lnTo>
                    <a:pt x="179" y="34"/>
                  </a:lnTo>
                  <a:lnTo>
                    <a:pt x="171" y="26"/>
                  </a:lnTo>
                  <a:lnTo>
                    <a:pt x="175" y="26"/>
                  </a:lnTo>
                  <a:lnTo>
                    <a:pt x="179" y="26"/>
                  </a:lnTo>
                  <a:cubicBezTo>
                    <a:pt x="183" y="26"/>
                    <a:pt x="187" y="29"/>
                    <a:pt x="187" y="34"/>
                  </a:cubicBezTo>
                  <a:lnTo>
                    <a:pt x="187" y="38"/>
                  </a:lnTo>
                  <a:lnTo>
                    <a:pt x="179" y="30"/>
                  </a:lnTo>
                  <a:lnTo>
                    <a:pt x="182" y="30"/>
                  </a:lnTo>
                  <a:cubicBezTo>
                    <a:pt x="187" y="30"/>
                    <a:pt x="190" y="33"/>
                    <a:pt x="190" y="38"/>
                  </a:cubicBezTo>
                  <a:lnTo>
                    <a:pt x="190" y="41"/>
                  </a:lnTo>
                  <a:lnTo>
                    <a:pt x="182" y="33"/>
                  </a:lnTo>
                  <a:lnTo>
                    <a:pt x="184" y="33"/>
                  </a:lnTo>
                  <a:lnTo>
                    <a:pt x="190" y="33"/>
                  </a:lnTo>
                  <a:cubicBezTo>
                    <a:pt x="194" y="33"/>
                    <a:pt x="198" y="37"/>
                    <a:pt x="198" y="41"/>
                  </a:cubicBezTo>
                  <a:lnTo>
                    <a:pt x="198" y="47"/>
                  </a:lnTo>
                  <a:lnTo>
                    <a:pt x="198" y="51"/>
                  </a:lnTo>
                  <a:lnTo>
                    <a:pt x="198" y="55"/>
                  </a:lnTo>
                  <a:lnTo>
                    <a:pt x="198" y="57"/>
                  </a:lnTo>
                  <a:lnTo>
                    <a:pt x="190" y="49"/>
                  </a:lnTo>
                  <a:lnTo>
                    <a:pt x="193" y="49"/>
                  </a:lnTo>
                  <a:cubicBezTo>
                    <a:pt x="196" y="49"/>
                    <a:pt x="199" y="51"/>
                    <a:pt x="201" y="54"/>
                  </a:cubicBezTo>
                  <a:cubicBezTo>
                    <a:pt x="202" y="57"/>
                    <a:pt x="201" y="60"/>
                    <a:pt x="199" y="62"/>
                  </a:cubicBezTo>
                  <a:lnTo>
                    <a:pt x="195" y="66"/>
                  </a:lnTo>
                  <a:lnTo>
                    <a:pt x="198" y="61"/>
                  </a:lnTo>
                  <a:lnTo>
                    <a:pt x="198" y="65"/>
                  </a:lnTo>
                  <a:cubicBezTo>
                    <a:pt x="198" y="66"/>
                    <a:pt x="197" y="68"/>
                    <a:pt x="196" y="69"/>
                  </a:cubicBezTo>
                  <a:lnTo>
                    <a:pt x="193" y="75"/>
                  </a:lnTo>
                  <a:cubicBezTo>
                    <a:pt x="192" y="75"/>
                    <a:pt x="192" y="76"/>
                    <a:pt x="192" y="76"/>
                  </a:cubicBezTo>
                  <a:lnTo>
                    <a:pt x="188" y="80"/>
                  </a:lnTo>
                  <a:cubicBezTo>
                    <a:pt x="188" y="80"/>
                    <a:pt x="187" y="81"/>
                    <a:pt x="187" y="81"/>
                  </a:cubicBezTo>
                  <a:lnTo>
                    <a:pt x="182" y="85"/>
                  </a:lnTo>
                  <a:lnTo>
                    <a:pt x="183" y="84"/>
                  </a:lnTo>
                  <a:lnTo>
                    <a:pt x="179" y="88"/>
                  </a:lnTo>
                  <a:lnTo>
                    <a:pt x="181" y="82"/>
                  </a:lnTo>
                  <a:lnTo>
                    <a:pt x="181" y="84"/>
                  </a:lnTo>
                  <a:cubicBezTo>
                    <a:pt x="181" y="85"/>
                    <a:pt x="181" y="86"/>
                    <a:pt x="181" y="87"/>
                  </a:cubicBezTo>
                  <a:lnTo>
                    <a:pt x="179" y="91"/>
                  </a:lnTo>
                  <a:lnTo>
                    <a:pt x="179" y="88"/>
                  </a:lnTo>
                  <a:lnTo>
                    <a:pt x="179" y="94"/>
                  </a:lnTo>
                  <a:lnTo>
                    <a:pt x="179" y="98"/>
                  </a:lnTo>
                  <a:lnTo>
                    <a:pt x="179" y="101"/>
                  </a:lnTo>
                  <a:lnTo>
                    <a:pt x="171" y="93"/>
                  </a:lnTo>
                  <a:lnTo>
                    <a:pt x="173" y="93"/>
                  </a:lnTo>
                  <a:cubicBezTo>
                    <a:pt x="178" y="93"/>
                    <a:pt x="181" y="97"/>
                    <a:pt x="181" y="101"/>
                  </a:cubicBezTo>
                  <a:lnTo>
                    <a:pt x="181" y="105"/>
                  </a:lnTo>
                  <a:lnTo>
                    <a:pt x="181" y="109"/>
                  </a:lnTo>
                  <a:lnTo>
                    <a:pt x="181" y="113"/>
                  </a:lnTo>
                  <a:lnTo>
                    <a:pt x="173" y="105"/>
                  </a:lnTo>
                  <a:lnTo>
                    <a:pt x="177" y="105"/>
                  </a:lnTo>
                  <a:cubicBezTo>
                    <a:pt x="181" y="105"/>
                    <a:pt x="185" y="109"/>
                    <a:pt x="185" y="113"/>
                  </a:cubicBezTo>
                  <a:lnTo>
                    <a:pt x="185" y="117"/>
                  </a:lnTo>
                  <a:lnTo>
                    <a:pt x="185" y="121"/>
                  </a:lnTo>
                  <a:lnTo>
                    <a:pt x="185" y="127"/>
                  </a:lnTo>
                  <a:lnTo>
                    <a:pt x="177" y="119"/>
                  </a:lnTo>
                  <a:lnTo>
                    <a:pt x="182" y="119"/>
                  </a:lnTo>
                  <a:cubicBezTo>
                    <a:pt x="187" y="119"/>
                    <a:pt x="190" y="122"/>
                    <a:pt x="190" y="127"/>
                  </a:cubicBezTo>
                  <a:lnTo>
                    <a:pt x="190" y="131"/>
                  </a:lnTo>
                  <a:lnTo>
                    <a:pt x="190" y="134"/>
                  </a:lnTo>
                  <a:lnTo>
                    <a:pt x="182" y="126"/>
                  </a:lnTo>
                  <a:lnTo>
                    <a:pt x="186" y="126"/>
                  </a:lnTo>
                  <a:cubicBezTo>
                    <a:pt x="190" y="126"/>
                    <a:pt x="194" y="130"/>
                    <a:pt x="194" y="134"/>
                  </a:cubicBezTo>
                  <a:lnTo>
                    <a:pt x="194" y="140"/>
                  </a:lnTo>
                  <a:lnTo>
                    <a:pt x="186" y="132"/>
                  </a:lnTo>
                  <a:lnTo>
                    <a:pt x="188" y="132"/>
                  </a:lnTo>
                  <a:cubicBezTo>
                    <a:pt x="192" y="132"/>
                    <a:pt x="196" y="136"/>
                    <a:pt x="196" y="140"/>
                  </a:cubicBezTo>
                  <a:lnTo>
                    <a:pt x="196" y="144"/>
                  </a:lnTo>
                  <a:lnTo>
                    <a:pt x="188" y="136"/>
                  </a:lnTo>
                  <a:lnTo>
                    <a:pt x="190" y="136"/>
                  </a:lnTo>
                  <a:cubicBezTo>
                    <a:pt x="194" y="136"/>
                    <a:pt x="198" y="140"/>
                    <a:pt x="198" y="144"/>
                  </a:cubicBezTo>
                  <a:lnTo>
                    <a:pt x="198" y="148"/>
                  </a:lnTo>
                  <a:lnTo>
                    <a:pt x="190" y="140"/>
                  </a:lnTo>
                  <a:lnTo>
                    <a:pt x="191" y="140"/>
                  </a:lnTo>
                  <a:cubicBezTo>
                    <a:pt x="196" y="140"/>
                    <a:pt x="199" y="144"/>
                    <a:pt x="199" y="148"/>
                  </a:cubicBezTo>
                  <a:lnTo>
                    <a:pt x="199" y="150"/>
                  </a:lnTo>
                  <a:lnTo>
                    <a:pt x="191" y="142"/>
                  </a:lnTo>
                  <a:lnTo>
                    <a:pt x="195" y="142"/>
                  </a:lnTo>
                  <a:cubicBezTo>
                    <a:pt x="198" y="142"/>
                    <a:pt x="201" y="144"/>
                    <a:pt x="202" y="147"/>
                  </a:cubicBezTo>
                  <a:cubicBezTo>
                    <a:pt x="204" y="150"/>
                    <a:pt x="203" y="153"/>
                    <a:pt x="201" y="155"/>
                  </a:cubicBezTo>
                  <a:lnTo>
                    <a:pt x="197" y="159"/>
                  </a:lnTo>
                  <a:cubicBezTo>
                    <a:pt x="196" y="161"/>
                    <a:pt x="194" y="162"/>
                    <a:pt x="191" y="162"/>
                  </a:cubicBezTo>
                  <a:lnTo>
                    <a:pt x="190" y="162"/>
                  </a:lnTo>
                  <a:lnTo>
                    <a:pt x="195" y="159"/>
                  </a:lnTo>
                  <a:lnTo>
                    <a:pt x="192" y="163"/>
                  </a:lnTo>
                  <a:lnTo>
                    <a:pt x="188" y="167"/>
                  </a:lnTo>
                  <a:lnTo>
                    <a:pt x="186" y="169"/>
                  </a:lnTo>
                  <a:cubicBezTo>
                    <a:pt x="186" y="169"/>
                    <a:pt x="186" y="170"/>
                    <a:pt x="185" y="170"/>
                  </a:cubicBezTo>
                  <a:lnTo>
                    <a:pt x="180" y="174"/>
                  </a:lnTo>
                  <a:lnTo>
                    <a:pt x="183" y="167"/>
                  </a:lnTo>
                  <a:lnTo>
                    <a:pt x="183" y="173"/>
                  </a:lnTo>
                  <a:cubicBezTo>
                    <a:pt x="183" y="174"/>
                    <a:pt x="183" y="176"/>
                    <a:pt x="182" y="177"/>
                  </a:cubicBezTo>
                  <a:lnTo>
                    <a:pt x="181" y="180"/>
                  </a:lnTo>
                  <a:lnTo>
                    <a:pt x="181" y="177"/>
                  </a:lnTo>
                  <a:lnTo>
                    <a:pt x="181" y="181"/>
                  </a:lnTo>
                  <a:lnTo>
                    <a:pt x="181" y="185"/>
                  </a:lnTo>
                  <a:lnTo>
                    <a:pt x="181" y="189"/>
                  </a:lnTo>
                  <a:lnTo>
                    <a:pt x="181" y="193"/>
                  </a:lnTo>
                  <a:lnTo>
                    <a:pt x="173" y="185"/>
                  </a:lnTo>
                  <a:lnTo>
                    <a:pt x="175" y="185"/>
                  </a:lnTo>
                  <a:cubicBezTo>
                    <a:pt x="180" y="185"/>
                    <a:pt x="183" y="188"/>
                    <a:pt x="183" y="193"/>
                  </a:cubicBezTo>
                  <a:lnTo>
                    <a:pt x="183" y="196"/>
                  </a:lnTo>
                  <a:lnTo>
                    <a:pt x="183" y="198"/>
                  </a:lnTo>
                  <a:lnTo>
                    <a:pt x="183" y="202"/>
                  </a:lnTo>
                  <a:lnTo>
                    <a:pt x="175" y="194"/>
                  </a:lnTo>
                  <a:lnTo>
                    <a:pt x="181" y="194"/>
                  </a:lnTo>
                  <a:cubicBezTo>
                    <a:pt x="185" y="194"/>
                    <a:pt x="189" y="198"/>
                    <a:pt x="189" y="202"/>
                  </a:cubicBezTo>
                  <a:lnTo>
                    <a:pt x="189" y="206"/>
                  </a:lnTo>
                  <a:lnTo>
                    <a:pt x="181" y="198"/>
                  </a:lnTo>
                  <a:lnTo>
                    <a:pt x="182" y="198"/>
                  </a:lnTo>
                  <a:cubicBezTo>
                    <a:pt x="187" y="198"/>
                    <a:pt x="190" y="202"/>
                    <a:pt x="190" y="206"/>
                  </a:cubicBezTo>
                  <a:lnTo>
                    <a:pt x="190" y="210"/>
                  </a:lnTo>
                  <a:lnTo>
                    <a:pt x="190" y="214"/>
                  </a:lnTo>
                  <a:lnTo>
                    <a:pt x="190" y="220"/>
                  </a:lnTo>
                  <a:lnTo>
                    <a:pt x="182" y="212"/>
                  </a:lnTo>
                  <a:lnTo>
                    <a:pt x="186" y="212"/>
                  </a:lnTo>
                  <a:cubicBezTo>
                    <a:pt x="189" y="212"/>
                    <a:pt x="191" y="213"/>
                    <a:pt x="193" y="215"/>
                  </a:cubicBezTo>
                  <a:cubicBezTo>
                    <a:pt x="194" y="218"/>
                    <a:pt x="194" y="221"/>
                    <a:pt x="193" y="223"/>
                  </a:cubicBezTo>
                  <a:lnTo>
                    <a:pt x="191" y="227"/>
                  </a:lnTo>
                  <a:lnTo>
                    <a:pt x="192" y="224"/>
                  </a:lnTo>
                  <a:lnTo>
                    <a:pt x="192" y="227"/>
                  </a:lnTo>
                  <a:lnTo>
                    <a:pt x="192" y="231"/>
                  </a:lnTo>
                  <a:lnTo>
                    <a:pt x="192" y="233"/>
                  </a:lnTo>
                  <a:cubicBezTo>
                    <a:pt x="192" y="234"/>
                    <a:pt x="192" y="236"/>
                    <a:pt x="191" y="237"/>
                  </a:cubicBezTo>
                  <a:lnTo>
                    <a:pt x="190" y="241"/>
                  </a:lnTo>
                  <a:lnTo>
                    <a:pt x="190" y="237"/>
                  </a:lnTo>
                  <a:lnTo>
                    <a:pt x="190" y="243"/>
                  </a:lnTo>
                  <a:lnTo>
                    <a:pt x="190" y="247"/>
                  </a:lnTo>
                  <a:lnTo>
                    <a:pt x="190" y="251"/>
                  </a:lnTo>
                  <a:lnTo>
                    <a:pt x="190" y="255"/>
                  </a:lnTo>
                  <a:lnTo>
                    <a:pt x="190" y="258"/>
                  </a:lnTo>
                  <a:lnTo>
                    <a:pt x="190" y="262"/>
                  </a:lnTo>
                  <a:lnTo>
                    <a:pt x="182" y="254"/>
                  </a:lnTo>
                  <a:lnTo>
                    <a:pt x="184" y="254"/>
                  </a:lnTo>
                  <a:cubicBezTo>
                    <a:pt x="189" y="254"/>
                    <a:pt x="192" y="258"/>
                    <a:pt x="192" y="262"/>
                  </a:cubicBezTo>
                  <a:lnTo>
                    <a:pt x="192" y="266"/>
                  </a:lnTo>
                  <a:lnTo>
                    <a:pt x="192" y="270"/>
                  </a:lnTo>
                  <a:lnTo>
                    <a:pt x="192" y="274"/>
                  </a:lnTo>
                  <a:lnTo>
                    <a:pt x="184" y="266"/>
                  </a:lnTo>
                  <a:lnTo>
                    <a:pt x="190" y="266"/>
                  </a:lnTo>
                  <a:cubicBezTo>
                    <a:pt x="194" y="266"/>
                    <a:pt x="198" y="270"/>
                    <a:pt x="198" y="274"/>
                  </a:cubicBezTo>
                  <a:lnTo>
                    <a:pt x="198" y="278"/>
                  </a:lnTo>
                  <a:lnTo>
                    <a:pt x="198" y="282"/>
                  </a:lnTo>
                  <a:lnTo>
                    <a:pt x="190" y="274"/>
                  </a:lnTo>
                  <a:lnTo>
                    <a:pt x="193" y="274"/>
                  </a:lnTo>
                  <a:cubicBezTo>
                    <a:pt x="198" y="274"/>
                    <a:pt x="201" y="277"/>
                    <a:pt x="201" y="282"/>
                  </a:cubicBezTo>
                  <a:lnTo>
                    <a:pt x="201" y="286"/>
                  </a:lnTo>
                  <a:lnTo>
                    <a:pt x="201" y="289"/>
                  </a:lnTo>
                  <a:lnTo>
                    <a:pt x="201" y="293"/>
                  </a:lnTo>
                  <a:lnTo>
                    <a:pt x="201" y="299"/>
                  </a:lnTo>
                  <a:lnTo>
                    <a:pt x="201" y="303"/>
                  </a:lnTo>
                  <a:lnTo>
                    <a:pt x="201" y="307"/>
                  </a:lnTo>
                  <a:lnTo>
                    <a:pt x="201" y="311"/>
                  </a:lnTo>
                  <a:lnTo>
                    <a:pt x="201" y="313"/>
                  </a:lnTo>
                  <a:lnTo>
                    <a:pt x="193" y="305"/>
                  </a:lnTo>
                  <a:lnTo>
                    <a:pt x="197" y="305"/>
                  </a:lnTo>
                  <a:cubicBezTo>
                    <a:pt x="201" y="305"/>
                    <a:pt x="205" y="308"/>
                    <a:pt x="205" y="313"/>
                  </a:cubicBezTo>
                  <a:lnTo>
                    <a:pt x="205" y="317"/>
                  </a:lnTo>
                  <a:lnTo>
                    <a:pt x="205" y="320"/>
                  </a:lnTo>
                  <a:lnTo>
                    <a:pt x="205" y="324"/>
                  </a:lnTo>
                  <a:lnTo>
                    <a:pt x="197" y="316"/>
                  </a:lnTo>
                  <a:lnTo>
                    <a:pt x="199" y="316"/>
                  </a:lnTo>
                  <a:cubicBezTo>
                    <a:pt x="201" y="316"/>
                    <a:pt x="204" y="318"/>
                    <a:pt x="205" y="320"/>
                  </a:cubicBezTo>
                  <a:cubicBezTo>
                    <a:pt x="207" y="322"/>
                    <a:pt x="207" y="325"/>
                    <a:pt x="206" y="328"/>
                  </a:cubicBezTo>
                  <a:lnTo>
                    <a:pt x="204" y="332"/>
                  </a:lnTo>
                  <a:lnTo>
                    <a:pt x="205" y="328"/>
                  </a:lnTo>
                  <a:lnTo>
                    <a:pt x="205" y="332"/>
                  </a:lnTo>
                  <a:lnTo>
                    <a:pt x="205" y="336"/>
                  </a:lnTo>
                  <a:lnTo>
                    <a:pt x="205" y="340"/>
                  </a:lnTo>
                  <a:cubicBezTo>
                    <a:pt x="205" y="341"/>
                    <a:pt x="205" y="342"/>
                    <a:pt x="204" y="343"/>
                  </a:cubicBezTo>
                  <a:lnTo>
                    <a:pt x="202" y="347"/>
                  </a:lnTo>
                  <a:lnTo>
                    <a:pt x="203" y="344"/>
                  </a:lnTo>
                  <a:lnTo>
                    <a:pt x="203" y="348"/>
                  </a:lnTo>
                  <a:lnTo>
                    <a:pt x="203" y="351"/>
                  </a:lnTo>
                  <a:lnTo>
                    <a:pt x="203" y="353"/>
                  </a:lnTo>
                  <a:cubicBezTo>
                    <a:pt x="203" y="355"/>
                    <a:pt x="203" y="356"/>
                    <a:pt x="202" y="357"/>
                  </a:cubicBezTo>
                  <a:lnTo>
                    <a:pt x="200" y="361"/>
                  </a:lnTo>
                  <a:lnTo>
                    <a:pt x="201" y="357"/>
                  </a:lnTo>
                  <a:lnTo>
                    <a:pt x="201" y="359"/>
                  </a:lnTo>
                  <a:cubicBezTo>
                    <a:pt x="201" y="361"/>
                    <a:pt x="200" y="363"/>
                    <a:pt x="199" y="365"/>
                  </a:cubicBezTo>
                  <a:lnTo>
                    <a:pt x="195" y="369"/>
                  </a:lnTo>
                  <a:lnTo>
                    <a:pt x="198" y="363"/>
                  </a:lnTo>
                  <a:lnTo>
                    <a:pt x="198" y="367"/>
                  </a:lnTo>
                  <a:lnTo>
                    <a:pt x="198" y="371"/>
                  </a:lnTo>
                  <a:lnTo>
                    <a:pt x="198" y="375"/>
                  </a:lnTo>
                  <a:cubicBezTo>
                    <a:pt x="198" y="377"/>
                    <a:pt x="196" y="380"/>
                    <a:pt x="194" y="381"/>
                  </a:cubicBezTo>
                  <a:lnTo>
                    <a:pt x="189" y="385"/>
                  </a:lnTo>
                  <a:lnTo>
                    <a:pt x="192" y="379"/>
                  </a:lnTo>
                  <a:lnTo>
                    <a:pt x="192" y="381"/>
                  </a:lnTo>
                  <a:cubicBezTo>
                    <a:pt x="192" y="383"/>
                    <a:pt x="191" y="384"/>
                    <a:pt x="190" y="386"/>
                  </a:cubicBezTo>
                  <a:lnTo>
                    <a:pt x="188" y="388"/>
                  </a:lnTo>
                  <a:lnTo>
                    <a:pt x="190" y="382"/>
                  </a:lnTo>
                  <a:lnTo>
                    <a:pt x="190" y="386"/>
                  </a:lnTo>
                  <a:lnTo>
                    <a:pt x="190" y="388"/>
                  </a:lnTo>
                  <a:lnTo>
                    <a:pt x="190" y="392"/>
                  </a:lnTo>
                  <a:lnTo>
                    <a:pt x="190" y="396"/>
                  </a:lnTo>
                  <a:lnTo>
                    <a:pt x="190" y="402"/>
                  </a:lnTo>
                  <a:lnTo>
                    <a:pt x="190" y="406"/>
                  </a:lnTo>
                  <a:cubicBezTo>
                    <a:pt x="190" y="407"/>
                    <a:pt x="190" y="408"/>
                    <a:pt x="190" y="409"/>
                  </a:cubicBezTo>
                  <a:lnTo>
                    <a:pt x="188" y="413"/>
                  </a:lnTo>
                  <a:lnTo>
                    <a:pt x="189" y="410"/>
                  </a:lnTo>
                  <a:lnTo>
                    <a:pt x="189" y="412"/>
                  </a:lnTo>
                  <a:lnTo>
                    <a:pt x="189" y="415"/>
                  </a:lnTo>
                  <a:cubicBezTo>
                    <a:pt x="189" y="418"/>
                    <a:pt x="187" y="421"/>
                    <a:pt x="184" y="422"/>
                  </a:cubicBezTo>
                  <a:lnTo>
                    <a:pt x="181" y="424"/>
                  </a:lnTo>
                  <a:lnTo>
                    <a:pt x="183" y="423"/>
                  </a:lnTo>
                  <a:lnTo>
                    <a:pt x="179" y="427"/>
                  </a:lnTo>
                  <a:lnTo>
                    <a:pt x="181" y="425"/>
                  </a:lnTo>
                  <a:lnTo>
                    <a:pt x="179" y="428"/>
                  </a:lnTo>
                  <a:cubicBezTo>
                    <a:pt x="178" y="430"/>
                    <a:pt x="177" y="431"/>
                    <a:pt x="176" y="432"/>
                  </a:cubicBezTo>
                  <a:lnTo>
                    <a:pt x="171" y="435"/>
                  </a:lnTo>
                  <a:lnTo>
                    <a:pt x="173" y="432"/>
                  </a:lnTo>
                  <a:lnTo>
                    <a:pt x="171" y="436"/>
                  </a:lnTo>
                  <a:lnTo>
                    <a:pt x="172" y="433"/>
                  </a:lnTo>
                  <a:lnTo>
                    <a:pt x="172" y="435"/>
                  </a:lnTo>
                  <a:lnTo>
                    <a:pt x="172" y="439"/>
                  </a:lnTo>
                  <a:cubicBezTo>
                    <a:pt x="172" y="440"/>
                    <a:pt x="172" y="441"/>
                    <a:pt x="171" y="442"/>
                  </a:cubicBezTo>
                  <a:lnTo>
                    <a:pt x="170" y="446"/>
                  </a:lnTo>
                  <a:lnTo>
                    <a:pt x="170" y="443"/>
                  </a:lnTo>
                  <a:lnTo>
                    <a:pt x="170" y="448"/>
                  </a:lnTo>
                  <a:cubicBezTo>
                    <a:pt x="170" y="453"/>
                    <a:pt x="167" y="456"/>
                    <a:pt x="162" y="456"/>
                  </a:cubicBezTo>
                  <a:lnTo>
                    <a:pt x="159" y="456"/>
                  </a:lnTo>
                  <a:lnTo>
                    <a:pt x="165" y="454"/>
                  </a:lnTo>
                  <a:lnTo>
                    <a:pt x="161" y="458"/>
                  </a:lnTo>
                  <a:cubicBezTo>
                    <a:pt x="160" y="458"/>
                    <a:pt x="160" y="459"/>
                    <a:pt x="159" y="459"/>
                  </a:cubicBezTo>
                  <a:lnTo>
                    <a:pt x="155" y="461"/>
                  </a:lnTo>
                  <a:lnTo>
                    <a:pt x="159" y="458"/>
                  </a:lnTo>
                  <a:lnTo>
                    <a:pt x="157" y="461"/>
                  </a:lnTo>
                  <a:lnTo>
                    <a:pt x="158" y="458"/>
                  </a:lnTo>
                  <a:lnTo>
                    <a:pt x="158" y="462"/>
                  </a:lnTo>
                  <a:lnTo>
                    <a:pt x="158" y="466"/>
                  </a:lnTo>
                  <a:lnTo>
                    <a:pt x="158" y="470"/>
                  </a:lnTo>
                  <a:lnTo>
                    <a:pt x="158" y="475"/>
                  </a:lnTo>
                  <a:lnTo>
                    <a:pt x="158" y="479"/>
                  </a:lnTo>
                  <a:lnTo>
                    <a:pt x="158" y="483"/>
                  </a:lnTo>
                  <a:lnTo>
                    <a:pt x="158" y="487"/>
                  </a:lnTo>
                  <a:lnTo>
                    <a:pt x="158" y="491"/>
                  </a:lnTo>
                  <a:cubicBezTo>
                    <a:pt x="158" y="493"/>
                    <a:pt x="157" y="495"/>
                    <a:pt x="156" y="496"/>
                  </a:cubicBezTo>
                  <a:lnTo>
                    <a:pt x="152" y="500"/>
                  </a:lnTo>
                  <a:lnTo>
                    <a:pt x="154" y="495"/>
                  </a:lnTo>
                  <a:lnTo>
                    <a:pt x="154" y="499"/>
                  </a:lnTo>
                  <a:cubicBezTo>
                    <a:pt x="154" y="501"/>
                    <a:pt x="153" y="504"/>
                    <a:pt x="151" y="505"/>
                  </a:cubicBezTo>
                  <a:lnTo>
                    <a:pt x="145" y="509"/>
                  </a:lnTo>
                  <a:lnTo>
                    <a:pt x="149" y="503"/>
                  </a:lnTo>
                  <a:lnTo>
                    <a:pt x="149" y="505"/>
                  </a:lnTo>
                  <a:cubicBezTo>
                    <a:pt x="149" y="506"/>
                    <a:pt x="148" y="507"/>
                    <a:pt x="148" y="508"/>
                  </a:cubicBezTo>
                  <a:lnTo>
                    <a:pt x="146" y="512"/>
                  </a:lnTo>
                  <a:lnTo>
                    <a:pt x="144" y="516"/>
                  </a:lnTo>
                  <a:lnTo>
                    <a:pt x="143" y="520"/>
                  </a:lnTo>
                  <a:lnTo>
                    <a:pt x="143" y="516"/>
                  </a:lnTo>
                  <a:lnTo>
                    <a:pt x="143" y="518"/>
                  </a:lnTo>
                  <a:lnTo>
                    <a:pt x="143" y="522"/>
                  </a:lnTo>
                  <a:lnTo>
                    <a:pt x="143" y="526"/>
                  </a:lnTo>
                  <a:lnTo>
                    <a:pt x="143" y="532"/>
                  </a:lnTo>
                  <a:lnTo>
                    <a:pt x="143" y="534"/>
                  </a:lnTo>
                  <a:lnTo>
                    <a:pt x="135" y="526"/>
                  </a:lnTo>
                  <a:lnTo>
                    <a:pt x="137" y="526"/>
                  </a:lnTo>
                  <a:cubicBezTo>
                    <a:pt x="141" y="526"/>
                    <a:pt x="145" y="529"/>
                    <a:pt x="145" y="534"/>
                  </a:cubicBezTo>
                  <a:lnTo>
                    <a:pt x="145" y="537"/>
                  </a:lnTo>
                  <a:lnTo>
                    <a:pt x="145" y="541"/>
                  </a:lnTo>
                  <a:lnTo>
                    <a:pt x="137" y="533"/>
                  </a:lnTo>
                  <a:lnTo>
                    <a:pt x="139" y="533"/>
                  </a:lnTo>
                  <a:cubicBezTo>
                    <a:pt x="143" y="533"/>
                    <a:pt x="147" y="537"/>
                    <a:pt x="147" y="541"/>
                  </a:cubicBezTo>
                  <a:lnTo>
                    <a:pt x="147" y="545"/>
                  </a:lnTo>
                  <a:lnTo>
                    <a:pt x="139" y="537"/>
                  </a:lnTo>
                  <a:lnTo>
                    <a:pt x="141" y="537"/>
                  </a:lnTo>
                  <a:cubicBezTo>
                    <a:pt x="145" y="537"/>
                    <a:pt x="149" y="541"/>
                    <a:pt x="149" y="545"/>
                  </a:cubicBezTo>
                  <a:lnTo>
                    <a:pt x="149" y="551"/>
                  </a:lnTo>
                  <a:lnTo>
                    <a:pt x="141" y="543"/>
                  </a:lnTo>
                  <a:lnTo>
                    <a:pt x="142" y="543"/>
                  </a:lnTo>
                  <a:lnTo>
                    <a:pt x="146" y="543"/>
                  </a:lnTo>
                  <a:cubicBezTo>
                    <a:pt x="151" y="543"/>
                    <a:pt x="154" y="547"/>
                    <a:pt x="154" y="551"/>
                  </a:cubicBezTo>
                  <a:lnTo>
                    <a:pt x="154" y="555"/>
                  </a:lnTo>
                  <a:lnTo>
                    <a:pt x="154" y="559"/>
                  </a:lnTo>
                  <a:cubicBezTo>
                    <a:pt x="154" y="563"/>
                    <a:pt x="151" y="567"/>
                    <a:pt x="146" y="567"/>
                  </a:cubicBezTo>
                  <a:lnTo>
                    <a:pt x="142" y="567"/>
                  </a:lnTo>
                  <a:lnTo>
                    <a:pt x="141" y="567"/>
                  </a:lnTo>
                  <a:cubicBezTo>
                    <a:pt x="136" y="567"/>
                    <a:pt x="133" y="563"/>
                    <a:pt x="133" y="559"/>
                  </a:cubicBezTo>
                  <a:lnTo>
                    <a:pt x="133" y="557"/>
                  </a:lnTo>
                  <a:lnTo>
                    <a:pt x="141" y="565"/>
                  </a:lnTo>
                  <a:lnTo>
                    <a:pt x="139" y="565"/>
                  </a:lnTo>
                  <a:cubicBezTo>
                    <a:pt x="134" y="565"/>
                    <a:pt x="131" y="561"/>
                    <a:pt x="131" y="557"/>
                  </a:cubicBezTo>
                  <a:lnTo>
                    <a:pt x="131" y="553"/>
                  </a:lnTo>
                  <a:lnTo>
                    <a:pt x="139" y="561"/>
                  </a:lnTo>
                  <a:lnTo>
                    <a:pt x="135" y="561"/>
                  </a:lnTo>
                  <a:cubicBezTo>
                    <a:pt x="131" y="561"/>
                    <a:pt x="127" y="557"/>
                    <a:pt x="127" y="553"/>
                  </a:cubicBezTo>
                  <a:lnTo>
                    <a:pt x="127" y="551"/>
                  </a:lnTo>
                  <a:lnTo>
                    <a:pt x="139" y="558"/>
                  </a:lnTo>
                  <a:lnTo>
                    <a:pt x="135" y="560"/>
                  </a:lnTo>
                  <a:cubicBezTo>
                    <a:pt x="134" y="561"/>
                    <a:pt x="133" y="561"/>
                    <a:pt x="132" y="561"/>
                  </a:cubicBezTo>
                  <a:lnTo>
                    <a:pt x="130" y="561"/>
                  </a:lnTo>
                  <a:lnTo>
                    <a:pt x="126" y="561"/>
                  </a:lnTo>
                  <a:lnTo>
                    <a:pt x="134" y="553"/>
                  </a:lnTo>
                  <a:lnTo>
                    <a:pt x="134" y="557"/>
                  </a:lnTo>
                  <a:cubicBezTo>
                    <a:pt x="134" y="559"/>
                    <a:pt x="133" y="561"/>
                    <a:pt x="132" y="562"/>
                  </a:cubicBezTo>
                  <a:lnTo>
                    <a:pt x="128" y="566"/>
                  </a:lnTo>
                  <a:lnTo>
                    <a:pt x="127" y="568"/>
                  </a:lnTo>
                  <a:cubicBezTo>
                    <a:pt x="126" y="569"/>
                    <a:pt x="126" y="569"/>
                    <a:pt x="125" y="569"/>
                  </a:cubicBezTo>
                  <a:lnTo>
                    <a:pt x="120" y="573"/>
                  </a:lnTo>
                  <a:cubicBezTo>
                    <a:pt x="119" y="574"/>
                    <a:pt x="117" y="575"/>
                    <a:pt x="115" y="575"/>
                  </a:cubicBezTo>
                  <a:lnTo>
                    <a:pt x="114" y="575"/>
                  </a:lnTo>
                  <a:cubicBezTo>
                    <a:pt x="109" y="575"/>
                    <a:pt x="106" y="571"/>
                    <a:pt x="106" y="567"/>
                  </a:cubicBezTo>
                  <a:lnTo>
                    <a:pt x="106" y="565"/>
                  </a:lnTo>
                  <a:lnTo>
                    <a:pt x="114" y="573"/>
                  </a:lnTo>
                  <a:lnTo>
                    <a:pt x="112" y="573"/>
                  </a:lnTo>
                  <a:cubicBezTo>
                    <a:pt x="107" y="573"/>
                    <a:pt x="104" y="569"/>
                    <a:pt x="104" y="565"/>
                  </a:cubicBezTo>
                  <a:lnTo>
                    <a:pt x="104" y="563"/>
                  </a:lnTo>
                  <a:lnTo>
                    <a:pt x="104" y="561"/>
                  </a:lnTo>
                  <a:lnTo>
                    <a:pt x="104" y="555"/>
                  </a:lnTo>
                  <a:lnTo>
                    <a:pt x="104" y="553"/>
                  </a:lnTo>
                  <a:lnTo>
                    <a:pt x="104" y="549"/>
                  </a:lnTo>
                  <a:lnTo>
                    <a:pt x="112" y="557"/>
                  </a:lnTo>
                  <a:lnTo>
                    <a:pt x="108" y="557"/>
                  </a:lnTo>
                  <a:lnTo>
                    <a:pt x="106" y="557"/>
                  </a:lnTo>
                  <a:cubicBezTo>
                    <a:pt x="102" y="557"/>
                    <a:pt x="98" y="554"/>
                    <a:pt x="98" y="549"/>
                  </a:cubicBezTo>
                  <a:lnTo>
                    <a:pt x="98" y="547"/>
                  </a:lnTo>
                  <a:lnTo>
                    <a:pt x="98" y="543"/>
                  </a:lnTo>
                  <a:lnTo>
                    <a:pt x="106" y="551"/>
                  </a:lnTo>
                  <a:lnTo>
                    <a:pt x="103" y="551"/>
                  </a:lnTo>
                  <a:cubicBezTo>
                    <a:pt x="98" y="551"/>
                    <a:pt x="95" y="548"/>
                    <a:pt x="95" y="543"/>
                  </a:cubicBezTo>
                  <a:lnTo>
                    <a:pt x="95" y="539"/>
                  </a:lnTo>
                  <a:lnTo>
                    <a:pt x="95" y="536"/>
                  </a:lnTo>
                  <a:lnTo>
                    <a:pt x="95" y="532"/>
                  </a:lnTo>
                  <a:lnTo>
                    <a:pt x="95" y="528"/>
                  </a:lnTo>
                  <a:lnTo>
                    <a:pt x="95" y="524"/>
                  </a:lnTo>
                  <a:lnTo>
                    <a:pt x="95" y="520"/>
                  </a:lnTo>
                  <a:lnTo>
                    <a:pt x="103" y="528"/>
                  </a:lnTo>
                  <a:lnTo>
                    <a:pt x="101" y="528"/>
                  </a:lnTo>
                  <a:cubicBezTo>
                    <a:pt x="96" y="528"/>
                    <a:pt x="93" y="524"/>
                    <a:pt x="93" y="520"/>
                  </a:cubicBezTo>
                  <a:lnTo>
                    <a:pt x="93" y="516"/>
                  </a:lnTo>
                  <a:lnTo>
                    <a:pt x="93" y="512"/>
                  </a:lnTo>
                  <a:lnTo>
                    <a:pt x="101" y="520"/>
                  </a:lnTo>
                  <a:lnTo>
                    <a:pt x="97" y="520"/>
                  </a:lnTo>
                  <a:lnTo>
                    <a:pt x="95" y="520"/>
                  </a:lnTo>
                  <a:cubicBezTo>
                    <a:pt x="91" y="520"/>
                    <a:pt x="87" y="517"/>
                    <a:pt x="87" y="512"/>
                  </a:cubicBezTo>
                  <a:lnTo>
                    <a:pt x="87" y="508"/>
                  </a:lnTo>
                  <a:lnTo>
                    <a:pt x="95" y="516"/>
                  </a:lnTo>
                  <a:lnTo>
                    <a:pt x="92" y="516"/>
                  </a:lnTo>
                  <a:cubicBezTo>
                    <a:pt x="87" y="516"/>
                    <a:pt x="84" y="513"/>
                    <a:pt x="84" y="508"/>
                  </a:cubicBezTo>
                  <a:lnTo>
                    <a:pt x="84" y="505"/>
                  </a:lnTo>
                  <a:lnTo>
                    <a:pt x="92" y="513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1" y="513"/>
                  </a:lnTo>
                  <a:cubicBezTo>
                    <a:pt x="76" y="513"/>
                    <a:pt x="73" y="509"/>
                    <a:pt x="73" y="505"/>
                  </a:cubicBezTo>
                  <a:lnTo>
                    <a:pt x="73" y="501"/>
                  </a:lnTo>
                  <a:lnTo>
                    <a:pt x="81" y="509"/>
                  </a:lnTo>
                  <a:lnTo>
                    <a:pt x="77" y="509"/>
                  </a:lnTo>
                  <a:lnTo>
                    <a:pt x="74" y="509"/>
                  </a:lnTo>
                  <a:cubicBezTo>
                    <a:pt x="69" y="509"/>
                    <a:pt x="66" y="505"/>
                    <a:pt x="66" y="501"/>
                  </a:cubicBezTo>
                  <a:lnTo>
                    <a:pt x="66" y="497"/>
                  </a:lnTo>
                  <a:lnTo>
                    <a:pt x="74" y="505"/>
                  </a:lnTo>
                  <a:lnTo>
                    <a:pt x="70" y="505"/>
                  </a:lnTo>
                  <a:cubicBezTo>
                    <a:pt x="66" y="505"/>
                    <a:pt x="62" y="501"/>
                    <a:pt x="62" y="497"/>
                  </a:cubicBezTo>
                  <a:lnTo>
                    <a:pt x="62" y="495"/>
                  </a:lnTo>
                  <a:lnTo>
                    <a:pt x="70" y="503"/>
                  </a:lnTo>
                  <a:lnTo>
                    <a:pt x="68" y="503"/>
                  </a:lnTo>
                  <a:cubicBezTo>
                    <a:pt x="64" y="503"/>
                    <a:pt x="60" y="499"/>
                    <a:pt x="60" y="495"/>
                  </a:cubicBezTo>
                  <a:lnTo>
                    <a:pt x="60" y="493"/>
                  </a:lnTo>
                  <a:lnTo>
                    <a:pt x="68" y="501"/>
                  </a:lnTo>
                  <a:lnTo>
                    <a:pt x="65" y="501"/>
                  </a:lnTo>
                  <a:cubicBezTo>
                    <a:pt x="60" y="501"/>
                    <a:pt x="57" y="497"/>
                    <a:pt x="57" y="493"/>
                  </a:cubicBezTo>
                  <a:lnTo>
                    <a:pt x="57" y="489"/>
                  </a:lnTo>
                  <a:lnTo>
                    <a:pt x="65" y="497"/>
                  </a:lnTo>
                  <a:lnTo>
                    <a:pt x="61" y="497"/>
                  </a:lnTo>
                  <a:cubicBezTo>
                    <a:pt x="57" y="497"/>
                    <a:pt x="53" y="493"/>
                    <a:pt x="53" y="489"/>
                  </a:cubicBezTo>
                  <a:lnTo>
                    <a:pt x="53" y="485"/>
                  </a:lnTo>
                  <a:lnTo>
                    <a:pt x="61" y="493"/>
                  </a:lnTo>
                  <a:lnTo>
                    <a:pt x="59" y="493"/>
                  </a:lnTo>
                  <a:cubicBezTo>
                    <a:pt x="55" y="493"/>
                    <a:pt x="51" y="490"/>
                    <a:pt x="51" y="485"/>
                  </a:cubicBezTo>
                  <a:lnTo>
                    <a:pt x="51" y="479"/>
                  </a:lnTo>
                  <a:lnTo>
                    <a:pt x="51" y="477"/>
                  </a:lnTo>
                  <a:lnTo>
                    <a:pt x="51" y="474"/>
                  </a:lnTo>
                  <a:cubicBezTo>
                    <a:pt x="51" y="471"/>
                    <a:pt x="52" y="470"/>
                    <a:pt x="53" y="468"/>
                  </a:cubicBezTo>
                  <a:lnTo>
                    <a:pt x="57" y="464"/>
                  </a:lnTo>
                  <a:lnTo>
                    <a:pt x="63" y="478"/>
                  </a:lnTo>
                  <a:lnTo>
                    <a:pt x="59" y="478"/>
                  </a:lnTo>
                  <a:lnTo>
                    <a:pt x="57" y="478"/>
                  </a:lnTo>
                  <a:cubicBezTo>
                    <a:pt x="53" y="478"/>
                    <a:pt x="49" y="474"/>
                    <a:pt x="49" y="470"/>
                  </a:cubicBezTo>
                  <a:lnTo>
                    <a:pt x="49" y="466"/>
                  </a:lnTo>
                  <a:lnTo>
                    <a:pt x="57" y="474"/>
                  </a:lnTo>
                  <a:lnTo>
                    <a:pt x="54" y="474"/>
                  </a:lnTo>
                  <a:cubicBezTo>
                    <a:pt x="49" y="474"/>
                    <a:pt x="46" y="470"/>
                    <a:pt x="46" y="466"/>
                  </a:cubicBezTo>
                  <a:lnTo>
                    <a:pt x="46" y="462"/>
                  </a:lnTo>
                  <a:lnTo>
                    <a:pt x="46" y="458"/>
                  </a:lnTo>
                  <a:lnTo>
                    <a:pt x="54" y="466"/>
                  </a:lnTo>
                  <a:lnTo>
                    <a:pt x="50" y="466"/>
                  </a:lnTo>
                  <a:lnTo>
                    <a:pt x="46" y="466"/>
                  </a:lnTo>
                  <a:cubicBezTo>
                    <a:pt x="42" y="466"/>
                    <a:pt x="38" y="462"/>
                    <a:pt x="38" y="458"/>
                  </a:cubicBezTo>
                  <a:lnTo>
                    <a:pt x="38" y="454"/>
                  </a:lnTo>
                  <a:lnTo>
                    <a:pt x="46" y="462"/>
                  </a:lnTo>
                  <a:lnTo>
                    <a:pt x="43" y="462"/>
                  </a:lnTo>
                  <a:cubicBezTo>
                    <a:pt x="38" y="462"/>
                    <a:pt x="35" y="459"/>
                    <a:pt x="35" y="454"/>
                  </a:cubicBezTo>
                  <a:lnTo>
                    <a:pt x="35" y="452"/>
                  </a:lnTo>
                  <a:lnTo>
                    <a:pt x="35" y="448"/>
                  </a:lnTo>
                  <a:lnTo>
                    <a:pt x="35" y="444"/>
                  </a:lnTo>
                  <a:lnTo>
                    <a:pt x="35" y="441"/>
                  </a:lnTo>
                  <a:lnTo>
                    <a:pt x="43" y="449"/>
                  </a:lnTo>
                  <a:lnTo>
                    <a:pt x="39" y="449"/>
                  </a:lnTo>
                  <a:cubicBezTo>
                    <a:pt x="35" y="449"/>
                    <a:pt x="31" y="445"/>
                    <a:pt x="31" y="441"/>
                  </a:cubicBezTo>
                  <a:lnTo>
                    <a:pt x="31" y="437"/>
                  </a:lnTo>
                  <a:lnTo>
                    <a:pt x="39" y="445"/>
                  </a:lnTo>
                  <a:lnTo>
                    <a:pt x="36" y="445"/>
                  </a:lnTo>
                  <a:cubicBezTo>
                    <a:pt x="31" y="445"/>
                    <a:pt x="28" y="441"/>
                    <a:pt x="28" y="437"/>
                  </a:cubicBezTo>
                  <a:lnTo>
                    <a:pt x="28" y="433"/>
                  </a:lnTo>
                  <a:lnTo>
                    <a:pt x="28" y="429"/>
                  </a:lnTo>
                  <a:lnTo>
                    <a:pt x="36" y="437"/>
                  </a:lnTo>
                  <a:lnTo>
                    <a:pt x="32" y="437"/>
                  </a:lnTo>
                  <a:cubicBezTo>
                    <a:pt x="28" y="437"/>
                    <a:pt x="24" y="433"/>
                    <a:pt x="24" y="429"/>
                  </a:cubicBezTo>
                  <a:lnTo>
                    <a:pt x="24" y="425"/>
                  </a:lnTo>
                  <a:lnTo>
                    <a:pt x="24" y="421"/>
                  </a:lnTo>
                  <a:lnTo>
                    <a:pt x="24" y="417"/>
                  </a:lnTo>
                  <a:lnTo>
                    <a:pt x="32" y="425"/>
                  </a:lnTo>
                  <a:lnTo>
                    <a:pt x="28" y="425"/>
                  </a:lnTo>
                  <a:lnTo>
                    <a:pt x="27" y="425"/>
                  </a:lnTo>
                  <a:cubicBezTo>
                    <a:pt x="22" y="425"/>
                    <a:pt x="19" y="422"/>
                    <a:pt x="19" y="417"/>
                  </a:cubicBezTo>
                  <a:lnTo>
                    <a:pt x="19" y="413"/>
                  </a:lnTo>
                  <a:lnTo>
                    <a:pt x="27" y="421"/>
                  </a:lnTo>
                  <a:lnTo>
                    <a:pt x="23" y="421"/>
                  </a:lnTo>
                  <a:cubicBezTo>
                    <a:pt x="19" y="421"/>
                    <a:pt x="15" y="418"/>
                    <a:pt x="15" y="413"/>
                  </a:cubicBezTo>
                  <a:lnTo>
                    <a:pt x="15" y="410"/>
                  </a:lnTo>
                  <a:lnTo>
                    <a:pt x="15" y="406"/>
                  </a:lnTo>
                  <a:lnTo>
                    <a:pt x="23" y="414"/>
                  </a:lnTo>
                  <a:lnTo>
                    <a:pt x="19" y="414"/>
                  </a:lnTo>
                  <a:cubicBezTo>
                    <a:pt x="15" y="414"/>
                    <a:pt x="11" y="410"/>
                    <a:pt x="11" y="406"/>
                  </a:cubicBezTo>
                  <a:lnTo>
                    <a:pt x="11" y="402"/>
                  </a:lnTo>
                  <a:lnTo>
                    <a:pt x="11" y="398"/>
                  </a:lnTo>
                  <a:lnTo>
                    <a:pt x="19" y="406"/>
                  </a:lnTo>
                  <a:lnTo>
                    <a:pt x="18" y="406"/>
                  </a:lnTo>
                  <a:cubicBezTo>
                    <a:pt x="13" y="406"/>
                    <a:pt x="10" y="402"/>
                    <a:pt x="10" y="398"/>
                  </a:cubicBezTo>
                  <a:lnTo>
                    <a:pt x="10" y="394"/>
                  </a:lnTo>
                  <a:lnTo>
                    <a:pt x="10" y="390"/>
                  </a:lnTo>
                  <a:lnTo>
                    <a:pt x="10" y="386"/>
                  </a:lnTo>
                  <a:lnTo>
                    <a:pt x="10" y="382"/>
                  </a:lnTo>
                  <a:cubicBezTo>
                    <a:pt x="10" y="380"/>
                    <a:pt x="11" y="377"/>
                    <a:pt x="13" y="376"/>
                  </a:cubicBezTo>
                  <a:lnTo>
                    <a:pt x="18" y="372"/>
                  </a:lnTo>
                  <a:lnTo>
                    <a:pt x="23" y="387"/>
                  </a:lnTo>
                  <a:lnTo>
                    <a:pt x="21" y="387"/>
                  </a:lnTo>
                  <a:cubicBezTo>
                    <a:pt x="17" y="387"/>
                    <a:pt x="13" y="383"/>
                    <a:pt x="13" y="379"/>
                  </a:cubicBezTo>
                  <a:lnTo>
                    <a:pt x="13" y="377"/>
                  </a:lnTo>
                  <a:lnTo>
                    <a:pt x="13" y="373"/>
                  </a:lnTo>
                  <a:lnTo>
                    <a:pt x="13" y="367"/>
                  </a:lnTo>
                  <a:cubicBezTo>
                    <a:pt x="13" y="365"/>
                    <a:pt x="14" y="363"/>
                    <a:pt x="15" y="361"/>
                  </a:cubicBezTo>
                  <a:lnTo>
                    <a:pt x="19" y="358"/>
                  </a:lnTo>
                  <a:lnTo>
                    <a:pt x="17" y="363"/>
                  </a:lnTo>
                  <a:lnTo>
                    <a:pt x="17" y="361"/>
                  </a:lnTo>
                  <a:lnTo>
                    <a:pt x="17" y="357"/>
                  </a:lnTo>
                  <a:lnTo>
                    <a:pt x="17" y="353"/>
                  </a:lnTo>
                  <a:lnTo>
                    <a:pt x="17" y="350"/>
                  </a:lnTo>
                  <a:lnTo>
                    <a:pt x="25" y="358"/>
                  </a:lnTo>
                  <a:lnTo>
                    <a:pt x="21" y="358"/>
                  </a:lnTo>
                  <a:lnTo>
                    <a:pt x="19" y="358"/>
                  </a:lnTo>
                  <a:cubicBezTo>
                    <a:pt x="15" y="358"/>
                    <a:pt x="11" y="354"/>
                    <a:pt x="11" y="350"/>
                  </a:cubicBezTo>
                  <a:lnTo>
                    <a:pt x="11" y="346"/>
                  </a:lnTo>
                  <a:lnTo>
                    <a:pt x="19" y="354"/>
                  </a:lnTo>
                  <a:lnTo>
                    <a:pt x="18" y="354"/>
                  </a:lnTo>
                  <a:cubicBezTo>
                    <a:pt x="13" y="354"/>
                    <a:pt x="10" y="350"/>
                    <a:pt x="10" y="346"/>
                  </a:cubicBezTo>
                  <a:lnTo>
                    <a:pt x="10" y="344"/>
                  </a:lnTo>
                  <a:lnTo>
                    <a:pt x="10" y="340"/>
                  </a:lnTo>
                  <a:lnTo>
                    <a:pt x="18" y="348"/>
                  </a:lnTo>
                  <a:lnTo>
                    <a:pt x="16" y="348"/>
                  </a:lnTo>
                  <a:lnTo>
                    <a:pt x="12" y="348"/>
                  </a:lnTo>
                  <a:cubicBezTo>
                    <a:pt x="8" y="348"/>
                    <a:pt x="4" y="344"/>
                    <a:pt x="4" y="340"/>
                  </a:cubicBezTo>
                  <a:lnTo>
                    <a:pt x="4" y="336"/>
                  </a:lnTo>
                  <a:lnTo>
                    <a:pt x="12" y="344"/>
                  </a:lnTo>
                  <a:lnTo>
                    <a:pt x="10" y="344"/>
                  </a:lnTo>
                  <a:cubicBezTo>
                    <a:pt x="6" y="344"/>
                    <a:pt x="2" y="340"/>
                    <a:pt x="2" y="336"/>
                  </a:cubicBezTo>
                  <a:lnTo>
                    <a:pt x="2" y="330"/>
                  </a:lnTo>
                  <a:lnTo>
                    <a:pt x="2" y="326"/>
                  </a:lnTo>
                  <a:lnTo>
                    <a:pt x="10" y="334"/>
                  </a:lnTo>
                  <a:lnTo>
                    <a:pt x="8" y="334"/>
                  </a:lnTo>
                  <a:cubicBezTo>
                    <a:pt x="4" y="334"/>
                    <a:pt x="0" y="331"/>
                    <a:pt x="0" y="326"/>
                  </a:cubicBezTo>
                  <a:lnTo>
                    <a:pt x="0" y="322"/>
                  </a:lnTo>
                  <a:lnTo>
                    <a:pt x="0" y="319"/>
                  </a:lnTo>
                  <a:lnTo>
                    <a:pt x="0" y="315"/>
                  </a:lnTo>
                  <a:lnTo>
                    <a:pt x="0" y="313"/>
                  </a:lnTo>
                  <a:cubicBezTo>
                    <a:pt x="0" y="311"/>
                    <a:pt x="1" y="309"/>
                    <a:pt x="3" y="307"/>
                  </a:cubicBezTo>
                  <a:lnTo>
                    <a:pt x="4" y="305"/>
                  </a:lnTo>
                  <a:cubicBezTo>
                    <a:pt x="5" y="305"/>
                    <a:pt x="5" y="305"/>
                    <a:pt x="6" y="304"/>
                  </a:cubicBezTo>
                  <a:lnTo>
                    <a:pt x="11" y="300"/>
                  </a:lnTo>
                  <a:lnTo>
                    <a:pt x="8" y="307"/>
                  </a:lnTo>
                  <a:lnTo>
                    <a:pt x="8" y="305"/>
                  </a:lnTo>
                  <a:cubicBezTo>
                    <a:pt x="8" y="304"/>
                    <a:pt x="8" y="303"/>
                    <a:pt x="8" y="302"/>
                  </a:cubicBezTo>
                  <a:lnTo>
                    <a:pt x="10" y="298"/>
                  </a:lnTo>
                  <a:lnTo>
                    <a:pt x="10" y="301"/>
                  </a:lnTo>
                  <a:lnTo>
                    <a:pt x="10" y="297"/>
                  </a:lnTo>
                  <a:cubicBezTo>
                    <a:pt x="10" y="296"/>
                    <a:pt x="10" y="295"/>
                    <a:pt x="10" y="294"/>
                  </a:cubicBezTo>
                  <a:lnTo>
                    <a:pt x="12" y="290"/>
                  </a:lnTo>
                  <a:lnTo>
                    <a:pt x="11" y="293"/>
                  </a:lnTo>
                  <a:lnTo>
                    <a:pt x="11" y="289"/>
                  </a:lnTo>
                  <a:lnTo>
                    <a:pt x="11" y="286"/>
                  </a:lnTo>
                  <a:lnTo>
                    <a:pt x="11" y="282"/>
                  </a:lnTo>
                  <a:lnTo>
                    <a:pt x="11" y="280"/>
                  </a:lnTo>
                  <a:lnTo>
                    <a:pt x="11" y="276"/>
                  </a:lnTo>
                  <a:lnTo>
                    <a:pt x="19" y="284"/>
                  </a:lnTo>
                  <a:lnTo>
                    <a:pt x="18" y="284"/>
                  </a:lnTo>
                  <a:cubicBezTo>
                    <a:pt x="13" y="284"/>
                    <a:pt x="10" y="280"/>
                    <a:pt x="10" y="276"/>
                  </a:cubicBezTo>
                  <a:lnTo>
                    <a:pt x="10" y="274"/>
                  </a:lnTo>
                  <a:lnTo>
                    <a:pt x="10" y="270"/>
                  </a:lnTo>
                  <a:lnTo>
                    <a:pt x="10" y="266"/>
                  </a:lnTo>
                  <a:cubicBezTo>
                    <a:pt x="10" y="265"/>
                    <a:pt x="10" y="263"/>
                    <a:pt x="11" y="262"/>
                  </a:cubicBezTo>
                  <a:lnTo>
                    <a:pt x="14" y="256"/>
                  </a:lnTo>
                  <a:lnTo>
                    <a:pt x="21" y="268"/>
                  </a:lnTo>
                  <a:lnTo>
                    <a:pt x="19" y="268"/>
                  </a:lnTo>
                  <a:cubicBezTo>
                    <a:pt x="15" y="268"/>
                    <a:pt x="11" y="265"/>
                    <a:pt x="11" y="260"/>
                  </a:cubicBezTo>
                  <a:lnTo>
                    <a:pt x="11" y="256"/>
                  </a:lnTo>
                  <a:lnTo>
                    <a:pt x="11" y="253"/>
                  </a:lnTo>
                  <a:lnTo>
                    <a:pt x="11" y="247"/>
                  </a:lnTo>
                  <a:lnTo>
                    <a:pt x="11" y="243"/>
                  </a:lnTo>
                  <a:lnTo>
                    <a:pt x="11" y="239"/>
                  </a:lnTo>
                  <a:lnTo>
                    <a:pt x="11" y="235"/>
                  </a:lnTo>
                  <a:cubicBezTo>
                    <a:pt x="11" y="234"/>
                    <a:pt x="12" y="233"/>
                    <a:pt x="12" y="232"/>
                  </a:cubicBezTo>
                  <a:lnTo>
                    <a:pt x="14" y="228"/>
                  </a:lnTo>
                  <a:lnTo>
                    <a:pt x="13" y="231"/>
                  </a:lnTo>
                  <a:lnTo>
                    <a:pt x="13" y="227"/>
                  </a:lnTo>
                  <a:lnTo>
                    <a:pt x="13" y="224"/>
                  </a:lnTo>
                  <a:lnTo>
                    <a:pt x="13" y="220"/>
                  </a:lnTo>
                  <a:lnTo>
                    <a:pt x="13" y="214"/>
                  </a:lnTo>
                  <a:lnTo>
                    <a:pt x="15" y="219"/>
                  </a:lnTo>
                  <a:lnTo>
                    <a:pt x="12" y="215"/>
                  </a:lnTo>
                  <a:cubicBezTo>
                    <a:pt x="10" y="214"/>
                    <a:pt x="10" y="212"/>
                    <a:pt x="10" y="210"/>
                  </a:cubicBezTo>
                  <a:lnTo>
                    <a:pt x="10" y="206"/>
                  </a:lnTo>
                  <a:lnTo>
                    <a:pt x="10" y="202"/>
                  </a:lnTo>
                  <a:lnTo>
                    <a:pt x="10" y="198"/>
                  </a:lnTo>
                  <a:lnTo>
                    <a:pt x="10" y="196"/>
                  </a:lnTo>
                  <a:cubicBezTo>
                    <a:pt x="10" y="195"/>
                    <a:pt x="10" y="194"/>
                    <a:pt x="10" y="193"/>
                  </a:cubicBezTo>
                  <a:lnTo>
                    <a:pt x="12" y="189"/>
                  </a:lnTo>
                  <a:cubicBezTo>
                    <a:pt x="13" y="186"/>
                    <a:pt x="16" y="185"/>
                    <a:pt x="19" y="185"/>
                  </a:cubicBezTo>
                  <a:lnTo>
                    <a:pt x="23" y="185"/>
                  </a:lnTo>
                  <a:lnTo>
                    <a:pt x="17" y="187"/>
                  </a:lnTo>
                  <a:lnTo>
                    <a:pt x="19" y="185"/>
                  </a:lnTo>
                  <a:lnTo>
                    <a:pt x="17" y="191"/>
                  </a:lnTo>
                  <a:lnTo>
                    <a:pt x="17" y="187"/>
                  </a:lnTo>
                  <a:cubicBezTo>
                    <a:pt x="17" y="186"/>
                    <a:pt x="17" y="184"/>
                    <a:pt x="18" y="183"/>
                  </a:cubicBezTo>
                  <a:lnTo>
                    <a:pt x="19" y="179"/>
                  </a:lnTo>
                  <a:lnTo>
                    <a:pt x="19" y="183"/>
                  </a:lnTo>
                  <a:lnTo>
                    <a:pt x="19" y="179"/>
                  </a:lnTo>
                  <a:lnTo>
                    <a:pt x="19" y="177"/>
                  </a:lnTo>
                  <a:lnTo>
                    <a:pt x="19" y="173"/>
                  </a:lnTo>
                  <a:lnTo>
                    <a:pt x="19" y="169"/>
                  </a:lnTo>
                  <a:cubicBezTo>
                    <a:pt x="19" y="167"/>
                    <a:pt x="20" y="164"/>
                    <a:pt x="22" y="163"/>
                  </a:cubicBezTo>
                  <a:lnTo>
                    <a:pt x="27" y="159"/>
                  </a:lnTo>
                  <a:lnTo>
                    <a:pt x="24" y="165"/>
                  </a:lnTo>
                  <a:lnTo>
                    <a:pt x="24" y="162"/>
                  </a:lnTo>
                  <a:cubicBezTo>
                    <a:pt x="24" y="160"/>
                    <a:pt x="24" y="159"/>
                    <a:pt x="25" y="158"/>
                  </a:cubicBezTo>
                  <a:lnTo>
                    <a:pt x="27" y="154"/>
                  </a:lnTo>
                  <a:lnTo>
                    <a:pt x="26" y="158"/>
                  </a:lnTo>
                  <a:lnTo>
                    <a:pt x="26" y="154"/>
                  </a:lnTo>
                  <a:cubicBezTo>
                    <a:pt x="26" y="153"/>
                    <a:pt x="26" y="151"/>
                    <a:pt x="27" y="150"/>
                  </a:cubicBezTo>
                  <a:lnTo>
                    <a:pt x="28" y="147"/>
                  </a:lnTo>
                  <a:lnTo>
                    <a:pt x="28" y="150"/>
                  </a:lnTo>
                  <a:lnTo>
                    <a:pt x="28" y="148"/>
                  </a:lnTo>
                  <a:cubicBezTo>
                    <a:pt x="28" y="147"/>
                    <a:pt x="28" y="146"/>
                    <a:pt x="28" y="145"/>
                  </a:cubicBezTo>
                  <a:lnTo>
                    <a:pt x="30" y="141"/>
                  </a:lnTo>
                  <a:lnTo>
                    <a:pt x="29" y="144"/>
                  </a:lnTo>
                  <a:lnTo>
                    <a:pt x="29" y="140"/>
                  </a:lnTo>
                  <a:cubicBezTo>
                    <a:pt x="29" y="138"/>
                    <a:pt x="30" y="136"/>
                    <a:pt x="32" y="135"/>
                  </a:cubicBezTo>
                  <a:lnTo>
                    <a:pt x="37" y="129"/>
                  </a:lnTo>
                  <a:lnTo>
                    <a:pt x="35" y="134"/>
                  </a:lnTo>
                  <a:lnTo>
                    <a:pt x="35" y="131"/>
                  </a:lnTo>
                  <a:cubicBezTo>
                    <a:pt x="35" y="129"/>
                    <a:pt x="35" y="128"/>
                    <a:pt x="36" y="127"/>
                  </a:cubicBezTo>
                  <a:lnTo>
                    <a:pt x="37" y="123"/>
                  </a:lnTo>
                  <a:lnTo>
                    <a:pt x="37" y="127"/>
                  </a:lnTo>
                  <a:lnTo>
                    <a:pt x="37" y="123"/>
                  </a:lnTo>
                  <a:cubicBezTo>
                    <a:pt x="37" y="120"/>
                    <a:pt x="38" y="118"/>
                    <a:pt x="40" y="116"/>
                  </a:cubicBezTo>
                  <a:lnTo>
                    <a:pt x="45" y="112"/>
                  </a:lnTo>
                  <a:lnTo>
                    <a:pt x="42" y="119"/>
                  </a:lnTo>
                  <a:lnTo>
                    <a:pt x="42" y="115"/>
                  </a:lnTo>
                  <a:cubicBezTo>
                    <a:pt x="42" y="114"/>
                    <a:pt x="42" y="113"/>
                    <a:pt x="43" y="112"/>
                  </a:cubicBezTo>
                  <a:lnTo>
                    <a:pt x="45" y="108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4" y="103"/>
                  </a:lnTo>
                  <a:cubicBezTo>
                    <a:pt x="44" y="102"/>
                    <a:pt x="44" y="101"/>
                    <a:pt x="45" y="100"/>
                  </a:cubicBezTo>
                  <a:lnTo>
                    <a:pt x="46" y="96"/>
                  </a:lnTo>
                  <a:lnTo>
                    <a:pt x="54" y="108"/>
                  </a:lnTo>
                  <a:lnTo>
                    <a:pt x="52" y="108"/>
                  </a:lnTo>
                  <a:cubicBezTo>
                    <a:pt x="48" y="108"/>
                    <a:pt x="44" y="104"/>
                    <a:pt x="44" y="100"/>
                  </a:cubicBezTo>
                  <a:lnTo>
                    <a:pt x="44" y="96"/>
                  </a:lnTo>
                  <a:lnTo>
                    <a:pt x="44" y="92"/>
                  </a:lnTo>
                  <a:lnTo>
                    <a:pt x="44" y="88"/>
                  </a:lnTo>
                  <a:cubicBezTo>
                    <a:pt x="44" y="86"/>
                    <a:pt x="45" y="84"/>
                    <a:pt x="46" y="82"/>
                  </a:cubicBezTo>
                  <a:lnTo>
                    <a:pt x="48" y="81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50" y="78"/>
                  </a:lnTo>
                  <a:lnTo>
                    <a:pt x="54" y="78"/>
                  </a:lnTo>
                  <a:cubicBezTo>
                    <a:pt x="57" y="78"/>
                    <a:pt x="60" y="80"/>
                    <a:pt x="61" y="83"/>
                  </a:cubicBezTo>
                  <a:cubicBezTo>
                    <a:pt x="62" y="86"/>
                    <a:pt x="62" y="89"/>
                    <a:pt x="60" y="91"/>
                  </a:cubicBezTo>
                  <a:lnTo>
                    <a:pt x="58" y="93"/>
                  </a:lnTo>
                  <a:lnTo>
                    <a:pt x="60" y="88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52" y="92"/>
                  </a:lnTo>
                  <a:lnTo>
                    <a:pt x="54" y="92"/>
                  </a:lnTo>
                  <a:cubicBezTo>
                    <a:pt x="56" y="92"/>
                    <a:pt x="59" y="93"/>
                    <a:pt x="60" y="95"/>
                  </a:cubicBezTo>
                  <a:cubicBezTo>
                    <a:pt x="62" y="98"/>
                    <a:pt x="62" y="100"/>
                    <a:pt x="61" y="103"/>
                  </a:cubicBezTo>
                  <a:lnTo>
                    <a:pt x="59" y="107"/>
                  </a:lnTo>
                  <a:lnTo>
                    <a:pt x="60" y="103"/>
                  </a:lnTo>
                  <a:lnTo>
                    <a:pt x="60" y="107"/>
                  </a:lnTo>
                  <a:lnTo>
                    <a:pt x="60" y="111"/>
                  </a:lnTo>
                  <a:cubicBezTo>
                    <a:pt x="60" y="112"/>
                    <a:pt x="60" y="113"/>
                    <a:pt x="59" y="115"/>
                  </a:cubicBezTo>
                  <a:lnTo>
                    <a:pt x="57" y="118"/>
                  </a:lnTo>
                  <a:lnTo>
                    <a:pt x="58" y="115"/>
                  </a:lnTo>
                  <a:lnTo>
                    <a:pt x="58" y="119"/>
                  </a:lnTo>
                  <a:cubicBezTo>
                    <a:pt x="58" y="122"/>
                    <a:pt x="57" y="124"/>
                    <a:pt x="55" y="125"/>
                  </a:cubicBezTo>
                  <a:lnTo>
                    <a:pt x="49" y="129"/>
                  </a:lnTo>
                  <a:lnTo>
                    <a:pt x="53" y="123"/>
                  </a:lnTo>
                  <a:lnTo>
                    <a:pt x="53" y="127"/>
                  </a:lnTo>
                  <a:cubicBezTo>
                    <a:pt x="53" y="128"/>
                    <a:pt x="52" y="129"/>
                    <a:pt x="52" y="130"/>
                  </a:cubicBezTo>
                  <a:lnTo>
                    <a:pt x="50" y="134"/>
                  </a:lnTo>
                  <a:lnTo>
                    <a:pt x="51" y="131"/>
                  </a:lnTo>
                  <a:lnTo>
                    <a:pt x="51" y="134"/>
                  </a:lnTo>
                  <a:cubicBezTo>
                    <a:pt x="51" y="136"/>
                    <a:pt x="50" y="138"/>
                    <a:pt x="49" y="140"/>
                  </a:cubicBezTo>
                  <a:lnTo>
                    <a:pt x="43" y="146"/>
                  </a:lnTo>
                  <a:lnTo>
                    <a:pt x="45" y="140"/>
                  </a:lnTo>
                  <a:lnTo>
                    <a:pt x="45" y="144"/>
                  </a:lnTo>
                  <a:cubicBezTo>
                    <a:pt x="45" y="145"/>
                    <a:pt x="45" y="146"/>
                    <a:pt x="45" y="147"/>
                  </a:cubicBezTo>
                  <a:lnTo>
                    <a:pt x="43" y="151"/>
                  </a:lnTo>
                  <a:lnTo>
                    <a:pt x="44" y="148"/>
                  </a:lnTo>
                  <a:lnTo>
                    <a:pt x="44" y="150"/>
                  </a:lnTo>
                  <a:cubicBezTo>
                    <a:pt x="44" y="151"/>
                    <a:pt x="43" y="152"/>
                    <a:pt x="43" y="153"/>
                  </a:cubicBezTo>
                  <a:lnTo>
                    <a:pt x="41" y="157"/>
                  </a:lnTo>
                  <a:lnTo>
                    <a:pt x="42" y="154"/>
                  </a:lnTo>
                  <a:lnTo>
                    <a:pt x="42" y="158"/>
                  </a:lnTo>
                  <a:cubicBezTo>
                    <a:pt x="42" y="159"/>
                    <a:pt x="42" y="160"/>
                    <a:pt x="41" y="161"/>
                  </a:cubicBezTo>
                  <a:lnTo>
                    <a:pt x="39" y="165"/>
                  </a:lnTo>
                  <a:lnTo>
                    <a:pt x="40" y="162"/>
                  </a:lnTo>
                  <a:lnTo>
                    <a:pt x="40" y="165"/>
                  </a:lnTo>
                  <a:cubicBezTo>
                    <a:pt x="40" y="168"/>
                    <a:pt x="39" y="170"/>
                    <a:pt x="37" y="172"/>
                  </a:cubicBezTo>
                  <a:lnTo>
                    <a:pt x="31" y="176"/>
                  </a:lnTo>
                  <a:lnTo>
                    <a:pt x="35" y="169"/>
                  </a:lnTo>
                  <a:lnTo>
                    <a:pt x="35" y="173"/>
                  </a:lnTo>
                  <a:lnTo>
                    <a:pt x="35" y="177"/>
                  </a:lnTo>
                  <a:lnTo>
                    <a:pt x="35" y="179"/>
                  </a:lnTo>
                  <a:lnTo>
                    <a:pt x="35" y="183"/>
                  </a:lnTo>
                  <a:cubicBezTo>
                    <a:pt x="35" y="184"/>
                    <a:pt x="34" y="185"/>
                    <a:pt x="34" y="186"/>
                  </a:cubicBezTo>
                  <a:lnTo>
                    <a:pt x="32" y="190"/>
                  </a:lnTo>
                  <a:lnTo>
                    <a:pt x="33" y="187"/>
                  </a:lnTo>
                  <a:lnTo>
                    <a:pt x="33" y="191"/>
                  </a:lnTo>
                  <a:cubicBezTo>
                    <a:pt x="33" y="193"/>
                    <a:pt x="32" y="195"/>
                    <a:pt x="31" y="196"/>
                  </a:cubicBezTo>
                  <a:lnTo>
                    <a:pt x="29" y="198"/>
                  </a:lnTo>
                  <a:cubicBezTo>
                    <a:pt x="27" y="200"/>
                    <a:pt x="25" y="201"/>
                    <a:pt x="23" y="201"/>
                  </a:cubicBezTo>
                  <a:lnTo>
                    <a:pt x="19" y="201"/>
                  </a:lnTo>
                  <a:lnTo>
                    <a:pt x="27" y="196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6" y="198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26" y="210"/>
                  </a:lnTo>
                  <a:lnTo>
                    <a:pt x="23" y="205"/>
                  </a:lnTo>
                  <a:lnTo>
                    <a:pt x="27" y="208"/>
                  </a:lnTo>
                  <a:cubicBezTo>
                    <a:pt x="28" y="210"/>
                    <a:pt x="29" y="212"/>
                    <a:pt x="29" y="214"/>
                  </a:cubicBezTo>
                  <a:lnTo>
                    <a:pt x="29" y="220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9" y="231"/>
                  </a:lnTo>
                  <a:cubicBezTo>
                    <a:pt x="29" y="232"/>
                    <a:pt x="29" y="234"/>
                    <a:pt x="28" y="235"/>
                  </a:cubicBezTo>
                  <a:lnTo>
                    <a:pt x="27" y="239"/>
                  </a:lnTo>
                  <a:lnTo>
                    <a:pt x="27" y="235"/>
                  </a:lnTo>
                  <a:lnTo>
                    <a:pt x="27" y="239"/>
                  </a:lnTo>
                  <a:lnTo>
                    <a:pt x="27" y="243"/>
                  </a:lnTo>
                  <a:lnTo>
                    <a:pt x="27" y="247"/>
                  </a:lnTo>
                  <a:lnTo>
                    <a:pt x="27" y="253"/>
                  </a:lnTo>
                  <a:lnTo>
                    <a:pt x="27" y="256"/>
                  </a:lnTo>
                  <a:lnTo>
                    <a:pt x="27" y="260"/>
                  </a:lnTo>
                  <a:lnTo>
                    <a:pt x="19" y="252"/>
                  </a:lnTo>
                  <a:lnTo>
                    <a:pt x="21" y="252"/>
                  </a:lnTo>
                  <a:cubicBezTo>
                    <a:pt x="24" y="252"/>
                    <a:pt x="27" y="254"/>
                    <a:pt x="28" y="256"/>
                  </a:cubicBezTo>
                  <a:cubicBezTo>
                    <a:pt x="30" y="259"/>
                    <a:pt x="29" y="262"/>
                    <a:pt x="28" y="265"/>
                  </a:cubicBezTo>
                  <a:lnTo>
                    <a:pt x="24" y="270"/>
                  </a:lnTo>
                  <a:lnTo>
                    <a:pt x="26" y="266"/>
                  </a:lnTo>
                  <a:lnTo>
                    <a:pt x="26" y="270"/>
                  </a:lnTo>
                  <a:lnTo>
                    <a:pt x="26" y="274"/>
                  </a:lnTo>
                  <a:lnTo>
                    <a:pt x="26" y="276"/>
                  </a:lnTo>
                  <a:lnTo>
                    <a:pt x="18" y="268"/>
                  </a:lnTo>
                  <a:lnTo>
                    <a:pt x="19" y="268"/>
                  </a:lnTo>
                  <a:cubicBezTo>
                    <a:pt x="24" y="268"/>
                    <a:pt x="27" y="271"/>
                    <a:pt x="27" y="276"/>
                  </a:cubicBezTo>
                  <a:lnTo>
                    <a:pt x="27" y="280"/>
                  </a:lnTo>
                  <a:lnTo>
                    <a:pt x="27" y="282"/>
                  </a:lnTo>
                  <a:lnTo>
                    <a:pt x="27" y="286"/>
                  </a:lnTo>
                  <a:lnTo>
                    <a:pt x="27" y="289"/>
                  </a:lnTo>
                  <a:lnTo>
                    <a:pt x="27" y="293"/>
                  </a:lnTo>
                  <a:cubicBezTo>
                    <a:pt x="27" y="294"/>
                    <a:pt x="27" y="296"/>
                    <a:pt x="27" y="297"/>
                  </a:cubicBezTo>
                  <a:lnTo>
                    <a:pt x="25" y="301"/>
                  </a:lnTo>
                  <a:lnTo>
                    <a:pt x="26" y="297"/>
                  </a:lnTo>
                  <a:lnTo>
                    <a:pt x="26" y="301"/>
                  </a:lnTo>
                  <a:cubicBezTo>
                    <a:pt x="26" y="302"/>
                    <a:pt x="25" y="303"/>
                    <a:pt x="25" y="304"/>
                  </a:cubicBezTo>
                  <a:lnTo>
                    <a:pt x="23" y="308"/>
                  </a:lnTo>
                  <a:lnTo>
                    <a:pt x="24" y="305"/>
                  </a:lnTo>
                  <a:lnTo>
                    <a:pt x="24" y="307"/>
                  </a:lnTo>
                  <a:cubicBezTo>
                    <a:pt x="24" y="309"/>
                    <a:pt x="22" y="312"/>
                    <a:pt x="20" y="313"/>
                  </a:cubicBezTo>
                  <a:lnTo>
                    <a:pt x="15" y="317"/>
                  </a:lnTo>
                  <a:lnTo>
                    <a:pt x="16" y="316"/>
                  </a:lnTo>
                  <a:lnTo>
                    <a:pt x="14" y="318"/>
                  </a:lnTo>
                  <a:lnTo>
                    <a:pt x="16" y="313"/>
                  </a:lnTo>
                  <a:lnTo>
                    <a:pt x="16" y="315"/>
                  </a:lnTo>
                  <a:lnTo>
                    <a:pt x="16" y="319"/>
                  </a:lnTo>
                  <a:lnTo>
                    <a:pt x="16" y="322"/>
                  </a:lnTo>
                  <a:lnTo>
                    <a:pt x="16" y="326"/>
                  </a:lnTo>
                  <a:lnTo>
                    <a:pt x="8" y="318"/>
                  </a:lnTo>
                  <a:lnTo>
                    <a:pt x="10" y="318"/>
                  </a:lnTo>
                  <a:cubicBezTo>
                    <a:pt x="15" y="318"/>
                    <a:pt x="18" y="322"/>
                    <a:pt x="18" y="326"/>
                  </a:cubicBezTo>
                  <a:lnTo>
                    <a:pt x="18" y="330"/>
                  </a:lnTo>
                  <a:lnTo>
                    <a:pt x="18" y="336"/>
                  </a:lnTo>
                  <a:lnTo>
                    <a:pt x="10" y="328"/>
                  </a:lnTo>
                  <a:lnTo>
                    <a:pt x="12" y="328"/>
                  </a:lnTo>
                  <a:cubicBezTo>
                    <a:pt x="16" y="328"/>
                    <a:pt x="20" y="332"/>
                    <a:pt x="20" y="336"/>
                  </a:cubicBezTo>
                  <a:lnTo>
                    <a:pt x="20" y="340"/>
                  </a:lnTo>
                  <a:lnTo>
                    <a:pt x="12" y="332"/>
                  </a:lnTo>
                  <a:lnTo>
                    <a:pt x="16" y="332"/>
                  </a:lnTo>
                  <a:lnTo>
                    <a:pt x="18" y="332"/>
                  </a:lnTo>
                  <a:cubicBezTo>
                    <a:pt x="22" y="332"/>
                    <a:pt x="26" y="335"/>
                    <a:pt x="26" y="340"/>
                  </a:cubicBezTo>
                  <a:lnTo>
                    <a:pt x="26" y="344"/>
                  </a:lnTo>
                  <a:lnTo>
                    <a:pt x="26" y="346"/>
                  </a:lnTo>
                  <a:lnTo>
                    <a:pt x="18" y="338"/>
                  </a:lnTo>
                  <a:lnTo>
                    <a:pt x="19" y="338"/>
                  </a:lnTo>
                  <a:cubicBezTo>
                    <a:pt x="24" y="338"/>
                    <a:pt x="27" y="341"/>
                    <a:pt x="27" y="346"/>
                  </a:cubicBezTo>
                  <a:lnTo>
                    <a:pt x="27" y="350"/>
                  </a:lnTo>
                  <a:lnTo>
                    <a:pt x="19" y="341"/>
                  </a:lnTo>
                  <a:lnTo>
                    <a:pt x="21" y="341"/>
                  </a:lnTo>
                  <a:lnTo>
                    <a:pt x="25" y="341"/>
                  </a:lnTo>
                  <a:cubicBezTo>
                    <a:pt x="29" y="341"/>
                    <a:pt x="33" y="345"/>
                    <a:pt x="33" y="350"/>
                  </a:cubicBezTo>
                  <a:lnTo>
                    <a:pt x="33" y="353"/>
                  </a:lnTo>
                  <a:lnTo>
                    <a:pt x="33" y="357"/>
                  </a:lnTo>
                  <a:lnTo>
                    <a:pt x="33" y="361"/>
                  </a:lnTo>
                  <a:lnTo>
                    <a:pt x="33" y="363"/>
                  </a:lnTo>
                  <a:cubicBezTo>
                    <a:pt x="33" y="365"/>
                    <a:pt x="32" y="367"/>
                    <a:pt x="31" y="369"/>
                  </a:cubicBezTo>
                  <a:lnTo>
                    <a:pt x="27" y="372"/>
                  </a:lnTo>
                  <a:lnTo>
                    <a:pt x="29" y="367"/>
                  </a:lnTo>
                  <a:lnTo>
                    <a:pt x="29" y="373"/>
                  </a:lnTo>
                  <a:lnTo>
                    <a:pt x="29" y="377"/>
                  </a:lnTo>
                  <a:lnTo>
                    <a:pt x="29" y="379"/>
                  </a:lnTo>
                  <a:lnTo>
                    <a:pt x="21" y="371"/>
                  </a:lnTo>
                  <a:lnTo>
                    <a:pt x="23" y="371"/>
                  </a:lnTo>
                  <a:cubicBezTo>
                    <a:pt x="26" y="371"/>
                    <a:pt x="30" y="373"/>
                    <a:pt x="31" y="376"/>
                  </a:cubicBezTo>
                  <a:cubicBezTo>
                    <a:pt x="32" y="379"/>
                    <a:pt x="30" y="383"/>
                    <a:pt x="28" y="385"/>
                  </a:cubicBezTo>
                  <a:lnTo>
                    <a:pt x="22" y="389"/>
                  </a:lnTo>
                  <a:lnTo>
                    <a:pt x="26" y="382"/>
                  </a:lnTo>
                  <a:lnTo>
                    <a:pt x="26" y="386"/>
                  </a:lnTo>
                  <a:lnTo>
                    <a:pt x="26" y="390"/>
                  </a:lnTo>
                  <a:lnTo>
                    <a:pt x="26" y="394"/>
                  </a:lnTo>
                  <a:lnTo>
                    <a:pt x="26" y="398"/>
                  </a:lnTo>
                  <a:lnTo>
                    <a:pt x="18" y="390"/>
                  </a:lnTo>
                  <a:lnTo>
                    <a:pt x="19" y="390"/>
                  </a:lnTo>
                  <a:cubicBezTo>
                    <a:pt x="24" y="390"/>
                    <a:pt x="27" y="394"/>
                    <a:pt x="27" y="398"/>
                  </a:cubicBezTo>
                  <a:lnTo>
                    <a:pt x="27" y="402"/>
                  </a:lnTo>
                  <a:lnTo>
                    <a:pt x="27" y="406"/>
                  </a:lnTo>
                  <a:lnTo>
                    <a:pt x="19" y="398"/>
                  </a:lnTo>
                  <a:lnTo>
                    <a:pt x="23" y="398"/>
                  </a:lnTo>
                  <a:cubicBezTo>
                    <a:pt x="27" y="398"/>
                    <a:pt x="31" y="401"/>
                    <a:pt x="31" y="406"/>
                  </a:cubicBezTo>
                  <a:lnTo>
                    <a:pt x="31" y="410"/>
                  </a:lnTo>
                  <a:lnTo>
                    <a:pt x="31" y="413"/>
                  </a:lnTo>
                  <a:lnTo>
                    <a:pt x="23" y="405"/>
                  </a:lnTo>
                  <a:lnTo>
                    <a:pt x="27" y="405"/>
                  </a:lnTo>
                  <a:cubicBezTo>
                    <a:pt x="31" y="405"/>
                    <a:pt x="35" y="409"/>
                    <a:pt x="35" y="413"/>
                  </a:cubicBezTo>
                  <a:lnTo>
                    <a:pt x="35" y="417"/>
                  </a:lnTo>
                  <a:lnTo>
                    <a:pt x="27" y="409"/>
                  </a:lnTo>
                  <a:lnTo>
                    <a:pt x="28" y="409"/>
                  </a:lnTo>
                  <a:lnTo>
                    <a:pt x="32" y="409"/>
                  </a:lnTo>
                  <a:cubicBezTo>
                    <a:pt x="36" y="409"/>
                    <a:pt x="40" y="413"/>
                    <a:pt x="40" y="417"/>
                  </a:cubicBezTo>
                  <a:lnTo>
                    <a:pt x="40" y="421"/>
                  </a:lnTo>
                  <a:lnTo>
                    <a:pt x="40" y="425"/>
                  </a:lnTo>
                  <a:lnTo>
                    <a:pt x="40" y="429"/>
                  </a:lnTo>
                  <a:lnTo>
                    <a:pt x="32" y="421"/>
                  </a:lnTo>
                  <a:lnTo>
                    <a:pt x="36" y="421"/>
                  </a:lnTo>
                  <a:cubicBezTo>
                    <a:pt x="40" y="421"/>
                    <a:pt x="44" y="425"/>
                    <a:pt x="44" y="429"/>
                  </a:cubicBezTo>
                  <a:lnTo>
                    <a:pt x="44" y="433"/>
                  </a:lnTo>
                  <a:lnTo>
                    <a:pt x="44" y="437"/>
                  </a:lnTo>
                  <a:lnTo>
                    <a:pt x="36" y="429"/>
                  </a:lnTo>
                  <a:lnTo>
                    <a:pt x="39" y="429"/>
                  </a:lnTo>
                  <a:cubicBezTo>
                    <a:pt x="44" y="429"/>
                    <a:pt x="47" y="432"/>
                    <a:pt x="47" y="437"/>
                  </a:cubicBezTo>
                  <a:lnTo>
                    <a:pt x="47" y="441"/>
                  </a:lnTo>
                  <a:lnTo>
                    <a:pt x="39" y="433"/>
                  </a:lnTo>
                  <a:lnTo>
                    <a:pt x="43" y="433"/>
                  </a:lnTo>
                  <a:cubicBezTo>
                    <a:pt x="47" y="433"/>
                    <a:pt x="51" y="436"/>
                    <a:pt x="51" y="441"/>
                  </a:cubicBezTo>
                  <a:lnTo>
                    <a:pt x="51" y="444"/>
                  </a:lnTo>
                  <a:lnTo>
                    <a:pt x="51" y="448"/>
                  </a:lnTo>
                  <a:lnTo>
                    <a:pt x="51" y="452"/>
                  </a:lnTo>
                  <a:lnTo>
                    <a:pt x="51" y="454"/>
                  </a:lnTo>
                  <a:lnTo>
                    <a:pt x="43" y="446"/>
                  </a:lnTo>
                  <a:lnTo>
                    <a:pt x="46" y="446"/>
                  </a:lnTo>
                  <a:cubicBezTo>
                    <a:pt x="51" y="446"/>
                    <a:pt x="54" y="450"/>
                    <a:pt x="54" y="454"/>
                  </a:cubicBezTo>
                  <a:lnTo>
                    <a:pt x="54" y="458"/>
                  </a:lnTo>
                  <a:lnTo>
                    <a:pt x="46" y="450"/>
                  </a:lnTo>
                  <a:lnTo>
                    <a:pt x="50" y="450"/>
                  </a:lnTo>
                  <a:lnTo>
                    <a:pt x="54" y="450"/>
                  </a:lnTo>
                  <a:cubicBezTo>
                    <a:pt x="58" y="450"/>
                    <a:pt x="62" y="454"/>
                    <a:pt x="62" y="458"/>
                  </a:cubicBezTo>
                  <a:lnTo>
                    <a:pt x="62" y="462"/>
                  </a:lnTo>
                  <a:lnTo>
                    <a:pt x="62" y="466"/>
                  </a:lnTo>
                  <a:lnTo>
                    <a:pt x="54" y="458"/>
                  </a:lnTo>
                  <a:lnTo>
                    <a:pt x="57" y="458"/>
                  </a:lnTo>
                  <a:cubicBezTo>
                    <a:pt x="62" y="458"/>
                    <a:pt x="65" y="461"/>
                    <a:pt x="65" y="466"/>
                  </a:cubicBezTo>
                  <a:lnTo>
                    <a:pt x="65" y="470"/>
                  </a:lnTo>
                  <a:lnTo>
                    <a:pt x="57" y="462"/>
                  </a:lnTo>
                  <a:lnTo>
                    <a:pt x="59" y="462"/>
                  </a:lnTo>
                  <a:lnTo>
                    <a:pt x="63" y="462"/>
                  </a:lnTo>
                  <a:cubicBezTo>
                    <a:pt x="66" y="462"/>
                    <a:pt x="69" y="464"/>
                    <a:pt x="70" y="466"/>
                  </a:cubicBezTo>
                  <a:cubicBezTo>
                    <a:pt x="71" y="469"/>
                    <a:pt x="71" y="473"/>
                    <a:pt x="69" y="475"/>
                  </a:cubicBezTo>
                  <a:lnTo>
                    <a:pt x="65" y="479"/>
                  </a:lnTo>
                  <a:lnTo>
                    <a:pt x="67" y="474"/>
                  </a:lnTo>
                  <a:lnTo>
                    <a:pt x="67" y="477"/>
                  </a:lnTo>
                  <a:lnTo>
                    <a:pt x="67" y="479"/>
                  </a:lnTo>
                  <a:lnTo>
                    <a:pt x="67" y="485"/>
                  </a:lnTo>
                  <a:lnTo>
                    <a:pt x="59" y="477"/>
                  </a:lnTo>
                  <a:lnTo>
                    <a:pt x="61" y="477"/>
                  </a:lnTo>
                  <a:cubicBezTo>
                    <a:pt x="65" y="477"/>
                    <a:pt x="69" y="481"/>
                    <a:pt x="69" y="485"/>
                  </a:cubicBezTo>
                  <a:lnTo>
                    <a:pt x="69" y="489"/>
                  </a:lnTo>
                  <a:lnTo>
                    <a:pt x="61" y="481"/>
                  </a:lnTo>
                  <a:lnTo>
                    <a:pt x="65" y="481"/>
                  </a:lnTo>
                  <a:cubicBezTo>
                    <a:pt x="69" y="481"/>
                    <a:pt x="73" y="485"/>
                    <a:pt x="73" y="489"/>
                  </a:cubicBezTo>
                  <a:lnTo>
                    <a:pt x="73" y="493"/>
                  </a:lnTo>
                  <a:lnTo>
                    <a:pt x="65" y="485"/>
                  </a:lnTo>
                  <a:lnTo>
                    <a:pt x="68" y="485"/>
                  </a:lnTo>
                  <a:cubicBezTo>
                    <a:pt x="73" y="485"/>
                    <a:pt x="76" y="488"/>
                    <a:pt x="76" y="493"/>
                  </a:cubicBezTo>
                  <a:lnTo>
                    <a:pt x="76" y="495"/>
                  </a:lnTo>
                  <a:lnTo>
                    <a:pt x="68" y="487"/>
                  </a:lnTo>
                  <a:lnTo>
                    <a:pt x="70" y="487"/>
                  </a:lnTo>
                  <a:cubicBezTo>
                    <a:pt x="74" y="487"/>
                    <a:pt x="78" y="490"/>
                    <a:pt x="78" y="495"/>
                  </a:cubicBezTo>
                  <a:lnTo>
                    <a:pt x="78" y="497"/>
                  </a:lnTo>
                  <a:lnTo>
                    <a:pt x="70" y="489"/>
                  </a:lnTo>
                  <a:lnTo>
                    <a:pt x="74" y="489"/>
                  </a:lnTo>
                  <a:cubicBezTo>
                    <a:pt x="78" y="489"/>
                    <a:pt x="82" y="492"/>
                    <a:pt x="82" y="497"/>
                  </a:cubicBezTo>
                  <a:lnTo>
                    <a:pt x="82" y="501"/>
                  </a:lnTo>
                  <a:lnTo>
                    <a:pt x="74" y="493"/>
                  </a:lnTo>
                  <a:lnTo>
                    <a:pt x="77" y="493"/>
                  </a:lnTo>
                  <a:lnTo>
                    <a:pt x="81" y="493"/>
                  </a:lnTo>
                  <a:cubicBezTo>
                    <a:pt x="85" y="493"/>
                    <a:pt x="89" y="496"/>
                    <a:pt x="89" y="501"/>
                  </a:cubicBezTo>
                  <a:lnTo>
                    <a:pt x="89" y="505"/>
                  </a:lnTo>
                  <a:lnTo>
                    <a:pt x="81" y="497"/>
                  </a:lnTo>
                  <a:lnTo>
                    <a:pt x="86" y="497"/>
                  </a:lnTo>
                  <a:lnTo>
                    <a:pt x="88" y="497"/>
                  </a:lnTo>
                  <a:lnTo>
                    <a:pt x="92" y="497"/>
                  </a:lnTo>
                  <a:cubicBezTo>
                    <a:pt x="96" y="497"/>
                    <a:pt x="100" y="500"/>
                    <a:pt x="100" y="505"/>
                  </a:cubicBezTo>
                  <a:lnTo>
                    <a:pt x="100" y="508"/>
                  </a:lnTo>
                  <a:lnTo>
                    <a:pt x="92" y="500"/>
                  </a:lnTo>
                  <a:lnTo>
                    <a:pt x="95" y="500"/>
                  </a:lnTo>
                  <a:cubicBezTo>
                    <a:pt x="100" y="500"/>
                    <a:pt x="103" y="504"/>
                    <a:pt x="103" y="508"/>
                  </a:cubicBezTo>
                  <a:lnTo>
                    <a:pt x="103" y="512"/>
                  </a:lnTo>
                  <a:lnTo>
                    <a:pt x="95" y="504"/>
                  </a:lnTo>
                  <a:lnTo>
                    <a:pt x="97" y="504"/>
                  </a:lnTo>
                  <a:lnTo>
                    <a:pt x="101" y="504"/>
                  </a:lnTo>
                  <a:cubicBezTo>
                    <a:pt x="105" y="504"/>
                    <a:pt x="109" y="508"/>
                    <a:pt x="109" y="512"/>
                  </a:cubicBezTo>
                  <a:lnTo>
                    <a:pt x="109" y="516"/>
                  </a:lnTo>
                  <a:lnTo>
                    <a:pt x="109" y="520"/>
                  </a:lnTo>
                  <a:lnTo>
                    <a:pt x="101" y="512"/>
                  </a:lnTo>
                  <a:lnTo>
                    <a:pt x="103" y="512"/>
                  </a:lnTo>
                  <a:cubicBezTo>
                    <a:pt x="107" y="512"/>
                    <a:pt x="111" y="516"/>
                    <a:pt x="111" y="520"/>
                  </a:cubicBezTo>
                  <a:lnTo>
                    <a:pt x="111" y="524"/>
                  </a:lnTo>
                  <a:lnTo>
                    <a:pt x="111" y="528"/>
                  </a:lnTo>
                  <a:lnTo>
                    <a:pt x="111" y="532"/>
                  </a:lnTo>
                  <a:lnTo>
                    <a:pt x="111" y="536"/>
                  </a:lnTo>
                  <a:lnTo>
                    <a:pt x="111" y="539"/>
                  </a:lnTo>
                  <a:lnTo>
                    <a:pt x="111" y="543"/>
                  </a:lnTo>
                  <a:lnTo>
                    <a:pt x="103" y="535"/>
                  </a:lnTo>
                  <a:lnTo>
                    <a:pt x="106" y="535"/>
                  </a:lnTo>
                  <a:cubicBezTo>
                    <a:pt x="111" y="535"/>
                    <a:pt x="114" y="539"/>
                    <a:pt x="114" y="543"/>
                  </a:cubicBezTo>
                  <a:lnTo>
                    <a:pt x="114" y="547"/>
                  </a:lnTo>
                  <a:lnTo>
                    <a:pt x="114" y="549"/>
                  </a:lnTo>
                  <a:lnTo>
                    <a:pt x="106" y="541"/>
                  </a:lnTo>
                  <a:lnTo>
                    <a:pt x="108" y="541"/>
                  </a:lnTo>
                  <a:lnTo>
                    <a:pt x="112" y="541"/>
                  </a:lnTo>
                  <a:cubicBezTo>
                    <a:pt x="116" y="541"/>
                    <a:pt x="120" y="545"/>
                    <a:pt x="120" y="549"/>
                  </a:cubicBezTo>
                  <a:lnTo>
                    <a:pt x="120" y="553"/>
                  </a:lnTo>
                  <a:lnTo>
                    <a:pt x="120" y="555"/>
                  </a:lnTo>
                  <a:lnTo>
                    <a:pt x="120" y="561"/>
                  </a:lnTo>
                  <a:lnTo>
                    <a:pt x="120" y="563"/>
                  </a:lnTo>
                  <a:lnTo>
                    <a:pt x="120" y="565"/>
                  </a:lnTo>
                  <a:lnTo>
                    <a:pt x="112" y="557"/>
                  </a:lnTo>
                  <a:lnTo>
                    <a:pt x="114" y="557"/>
                  </a:lnTo>
                  <a:cubicBezTo>
                    <a:pt x="118" y="557"/>
                    <a:pt x="122" y="560"/>
                    <a:pt x="122" y="565"/>
                  </a:cubicBezTo>
                  <a:lnTo>
                    <a:pt x="122" y="567"/>
                  </a:lnTo>
                  <a:lnTo>
                    <a:pt x="114" y="559"/>
                  </a:lnTo>
                  <a:lnTo>
                    <a:pt x="115" y="559"/>
                  </a:lnTo>
                  <a:lnTo>
                    <a:pt x="111" y="560"/>
                  </a:lnTo>
                  <a:lnTo>
                    <a:pt x="116" y="556"/>
                  </a:lnTo>
                  <a:lnTo>
                    <a:pt x="115" y="557"/>
                  </a:lnTo>
                  <a:lnTo>
                    <a:pt x="117" y="555"/>
                  </a:lnTo>
                  <a:lnTo>
                    <a:pt x="120" y="551"/>
                  </a:lnTo>
                  <a:lnTo>
                    <a:pt x="118" y="557"/>
                  </a:lnTo>
                  <a:lnTo>
                    <a:pt x="118" y="553"/>
                  </a:lnTo>
                  <a:cubicBezTo>
                    <a:pt x="118" y="549"/>
                    <a:pt x="122" y="545"/>
                    <a:pt x="126" y="545"/>
                  </a:cubicBezTo>
                  <a:lnTo>
                    <a:pt x="130" y="545"/>
                  </a:lnTo>
                  <a:lnTo>
                    <a:pt x="132" y="545"/>
                  </a:lnTo>
                  <a:lnTo>
                    <a:pt x="128" y="546"/>
                  </a:lnTo>
                  <a:lnTo>
                    <a:pt x="131" y="544"/>
                  </a:lnTo>
                  <a:cubicBezTo>
                    <a:pt x="134" y="543"/>
                    <a:pt x="137" y="543"/>
                    <a:pt x="139" y="544"/>
                  </a:cubicBezTo>
                  <a:cubicBezTo>
                    <a:pt x="142" y="546"/>
                    <a:pt x="143" y="548"/>
                    <a:pt x="143" y="551"/>
                  </a:cubicBezTo>
                  <a:lnTo>
                    <a:pt x="143" y="553"/>
                  </a:lnTo>
                  <a:lnTo>
                    <a:pt x="135" y="545"/>
                  </a:lnTo>
                  <a:lnTo>
                    <a:pt x="139" y="545"/>
                  </a:lnTo>
                  <a:cubicBezTo>
                    <a:pt x="143" y="545"/>
                    <a:pt x="147" y="549"/>
                    <a:pt x="147" y="553"/>
                  </a:cubicBezTo>
                  <a:lnTo>
                    <a:pt x="147" y="557"/>
                  </a:lnTo>
                  <a:lnTo>
                    <a:pt x="139" y="549"/>
                  </a:lnTo>
                  <a:lnTo>
                    <a:pt x="141" y="549"/>
                  </a:lnTo>
                  <a:cubicBezTo>
                    <a:pt x="145" y="549"/>
                    <a:pt x="149" y="552"/>
                    <a:pt x="149" y="557"/>
                  </a:cubicBezTo>
                  <a:lnTo>
                    <a:pt x="149" y="559"/>
                  </a:lnTo>
                  <a:lnTo>
                    <a:pt x="141" y="551"/>
                  </a:lnTo>
                  <a:lnTo>
                    <a:pt x="142" y="551"/>
                  </a:lnTo>
                  <a:lnTo>
                    <a:pt x="146" y="551"/>
                  </a:lnTo>
                  <a:lnTo>
                    <a:pt x="138" y="559"/>
                  </a:lnTo>
                  <a:lnTo>
                    <a:pt x="138" y="555"/>
                  </a:lnTo>
                  <a:lnTo>
                    <a:pt x="138" y="551"/>
                  </a:lnTo>
                  <a:lnTo>
                    <a:pt x="146" y="559"/>
                  </a:lnTo>
                  <a:lnTo>
                    <a:pt x="142" y="559"/>
                  </a:lnTo>
                  <a:lnTo>
                    <a:pt x="141" y="559"/>
                  </a:lnTo>
                  <a:cubicBezTo>
                    <a:pt x="136" y="559"/>
                    <a:pt x="133" y="555"/>
                    <a:pt x="133" y="551"/>
                  </a:cubicBezTo>
                  <a:lnTo>
                    <a:pt x="133" y="545"/>
                  </a:lnTo>
                  <a:lnTo>
                    <a:pt x="141" y="553"/>
                  </a:lnTo>
                  <a:lnTo>
                    <a:pt x="139" y="553"/>
                  </a:lnTo>
                  <a:cubicBezTo>
                    <a:pt x="134" y="553"/>
                    <a:pt x="131" y="550"/>
                    <a:pt x="131" y="545"/>
                  </a:cubicBezTo>
                  <a:lnTo>
                    <a:pt x="131" y="541"/>
                  </a:lnTo>
                  <a:lnTo>
                    <a:pt x="139" y="549"/>
                  </a:lnTo>
                  <a:lnTo>
                    <a:pt x="137" y="549"/>
                  </a:lnTo>
                  <a:cubicBezTo>
                    <a:pt x="133" y="549"/>
                    <a:pt x="129" y="546"/>
                    <a:pt x="129" y="541"/>
                  </a:cubicBezTo>
                  <a:lnTo>
                    <a:pt x="129" y="537"/>
                  </a:lnTo>
                  <a:lnTo>
                    <a:pt x="129" y="534"/>
                  </a:lnTo>
                  <a:lnTo>
                    <a:pt x="137" y="542"/>
                  </a:lnTo>
                  <a:lnTo>
                    <a:pt x="135" y="542"/>
                  </a:lnTo>
                  <a:cubicBezTo>
                    <a:pt x="131" y="542"/>
                    <a:pt x="127" y="538"/>
                    <a:pt x="127" y="534"/>
                  </a:cubicBezTo>
                  <a:lnTo>
                    <a:pt x="127" y="532"/>
                  </a:lnTo>
                  <a:lnTo>
                    <a:pt x="127" y="526"/>
                  </a:lnTo>
                  <a:lnTo>
                    <a:pt x="127" y="522"/>
                  </a:lnTo>
                  <a:lnTo>
                    <a:pt x="127" y="518"/>
                  </a:lnTo>
                  <a:lnTo>
                    <a:pt x="127" y="516"/>
                  </a:lnTo>
                  <a:cubicBezTo>
                    <a:pt x="127" y="515"/>
                    <a:pt x="127" y="514"/>
                    <a:pt x="128" y="513"/>
                  </a:cubicBezTo>
                  <a:lnTo>
                    <a:pt x="130" y="509"/>
                  </a:lnTo>
                  <a:lnTo>
                    <a:pt x="132" y="505"/>
                  </a:lnTo>
                  <a:lnTo>
                    <a:pt x="133" y="501"/>
                  </a:lnTo>
                  <a:lnTo>
                    <a:pt x="133" y="505"/>
                  </a:lnTo>
                  <a:lnTo>
                    <a:pt x="133" y="503"/>
                  </a:lnTo>
                  <a:cubicBezTo>
                    <a:pt x="133" y="500"/>
                    <a:pt x="134" y="498"/>
                    <a:pt x="136" y="496"/>
                  </a:cubicBezTo>
                  <a:lnTo>
                    <a:pt x="141" y="492"/>
                  </a:lnTo>
                  <a:lnTo>
                    <a:pt x="138" y="499"/>
                  </a:lnTo>
                  <a:lnTo>
                    <a:pt x="138" y="495"/>
                  </a:lnTo>
                  <a:cubicBezTo>
                    <a:pt x="138" y="493"/>
                    <a:pt x="139" y="491"/>
                    <a:pt x="140" y="489"/>
                  </a:cubicBezTo>
                  <a:lnTo>
                    <a:pt x="144" y="485"/>
                  </a:lnTo>
                  <a:lnTo>
                    <a:pt x="142" y="491"/>
                  </a:lnTo>
                  <a:lnTo>
                    <a:pt x="142" y="487"/>
                  </a:lnTo>
                  <a:lnTo>
                    <a:pt x="142" y="483"/>
                  </a:lnTo>
                  <a:lnTo>
                    <a:pt x="142" y="479"/>
                  </a:lnTo>
                  <a:lnTo>
                    <a:pt x="142" y="475"/>
                  </a:lnTo>
                  <a:lnTo>
                    <a:pt x="142" y="470"/>
                  </a:lnTo>
                  <a:lnTo>
                    <a:pt x="142" y="466"/>
                  </a:lnTo>
                  <a:lnTo>
                    <a:pt x="142" y="462"/>
                  </a:lnTo>
                  <a:lnTo>
                    <a:pt x="142" y="458"/>
                  </a:lnTo>
                  <a:cubicBezTo>
                    <a:pt x="142" y="457"/>
                    <a:pt x="142" y="456"/>
                    <a:pt x="142" y="455"/>
                  </a:cubicBezTo>
                  <a:lnTo>
                    <a:pt x="144" y="451"/>
                  </a:lnTo>
                  <a:cubicBezTo>
                    <a:pt x="145" y="449"/>
                    <a:pt x="146" y="448"/>
                    <a:pt x="148" y="447"/>
                  </a:cubicBezTo>
                  <a:lnTo>
                    <a:pt x="151" y="445"/>
                  </a:lnTo>
                  <a:lnTo>
                    <a:pt x="149" y="447"/>
                  </a:lnTo>
                  <a:lnTo>
                    <a:pt x="153" y="443"/>
                  </a:lnTo>
                  <a:cubicBezTo>
                    <a:pt x="154" y="441"/>
                    <a:pt x="157" y="440"/>
                    <a:pt x="159" y="440"/>
                  </a:cubicBezTo>
                  <a:lnTo>
                    <a:pt x="162" y="440"/>
                  </a:lnTo>
                  <a:lnTo>
                    <a:pt x="154" y="448"/>
                  </a:lnTo>
                  <a:lnTo>
                    <a:pt x="154" y="443"/>
                  </a:lnTo>
                  <a:cubicBezTo>
                    <a:pt x="154" y="441"/>
                    <a:pt x="155" y="440"/>
                    <a:pt x="155" y="439"/>
                  </a:cubicBezTo>
                  <a:lnTo>
                    <a:pt x="157" y="435"/>
                  </a:lnTo>
                  <a:lnTo>
                    <a:pt x="156" y="439"/>
                  </a:lnTo>
                  <a:lnTo>
                    <a:pt x="156" y="435"/>
                  </a:lnTo>
                  <a:lnTo>
                    <a:pt x="156" y="433"/>
                  </a:lnTo>
                  <a:cubicBezTo>
                    <a:pt x="156" y="432"/>
                    <a:pt x="156" y="430"/>
                    <a:pt x="157" y="429"/>
                  </a:cubicBezTo>
                  <a:lnTo>
                    <a:pt x="159" y="426"/>
                  </a:lnTo>
                  <a:cubicBezTo>
                    <a:pt x="159" y="424"/>
                    <a:pt x="160" y="423"/>
                    <a:pt x="161" y="422"/>
                  </a:cubicBezTo>
                  <a:lnTo>
                    <a:pt x="167" y="419"/>
                  </a:lnTo>
                  <a:lnTo>
                    <a:pt x="164" y="422"/>
                  </a:lnTo>
                  <a:lnTo>
                    <a:pt x="166" y="418"/>
                  </a:lnTo>
                  <a:cubicBezTo>
                    <a:pt x="166" y="417"/>
                    <a:pt x="167" y="416"/>
                    <a:pt x="167" y="416"/>
                  </a:cubicBezTo>
                  <a:lnTo>
                    <a:pt x="171" y="412"/>
                  </a:lnTo>
                  <a:cubicBezTo>
                    <a:pt x="172" y="411"/>
                    <a:pt x="172" y="411"/>
                    <a:pt x="173" y="410"/>
                  </a:cubicBezTo>
                  <a:lnTo>
                    <a:pt x="177" y="408"/>
                  </a:lnTo>
                  <a:lnTo>
                    <a:pt x="173" y="415"/>
                  </a:lnTo>
                  <a:lnTo>
                    <a:pt x="173" y="412"/>
                  </a:lnTo>
                  <a:lnTo>
                    <a:pt x="173" y="410"/>
                  </a:lnTo>
                  <a:cubicBezTo>
                    <a:pt x="173" y="408"/>
                    <a:pt x="173" y="407"/>
                    <a:pt x="173" y="406"/>
                  </a:cubicBezTo>
                  <a:lnTo>
                    <a:pt x="175" y="402"/>
                  </a:lnTo>
                  <a:lnTo>
                    <a:pt x="174" y="406"/>
                  </a:lnTo>
                  <a:lnTo>
                    <a:pt x="174" y="402"/>
                  </a:lnTo>
                  <a:lnTo>
                    <a:pt x="174" y="396"/>
                  </a:lnTo>
                  <a:lnTo>
                    <a:pt x="174" y="392"/>
                  </a:lnTo>
                  <a:lnTo>
                    <a:pt x="174" y="388"/>
                  </a:lnTo>
                  <a:lnTo>
                    <a:pt x="174" y="386"/>
                  </a:lnTo>
                  <a:lnTo>
                    <a:pt x="174" y="382"/>
                  </a:lnTo>
                  <a:cubicBezTo>
                    <a:pt x="174" y="380"/>
                    <a:pt x="175" y="378"/>
                    <a:pt x="176" y="377"/>
                  </a:cubicBezTo>
                  <a:lnTo>
                    <a:pt x="178" y="375"/>
                  </a:lnTo>
                  <a:lnTo>
                    <a:pt x="176" y="381"/>
                  </a:lnTo>
                  <a:lnTo>
                    <a:pt x="176" y="379"/>
                  </a:lnTo>
                  <a:cubicBezTo>
                    <a:pt x="176" y="376"/>
                    <a:pt x="177" y="374"/>
                    <a:pt x="180" y="372"/>
                  </a:cubicBezTo>
                  <a:lnTo>
                    <a:pt x="185" y="368"/>
                  </a:lnTo>
                  <a:lnTo>
                    <a:pt x="182" y="375"/>
                  </a:lnTo>
                  <a:lnTo>
                    <a:pt x="182" y="371"/>
                  </a:lnTo>
                  <a:lnTo>
                    <a:pt x="182" y="367"/>
                  </a:lnTo>
                  <a:lnTo>
                    <a:pt x="182" y="363"/>
                  </a:lnTo>
                  <a:cubicBezTo>
                    <a:pt x="182" y="361"/>
                    <a:pt x="182" y="359"/>
                    <a:pt x="184" y="358"/>
                  </a:cubicBezTo>
                  <a:lnTo>
                    <a:pt x="187" y="354"/>
                  </a:lnTo>
                  <a:lnTo>
                    <a:pt x="185" y="359"/>
                  </a:lnTo>
                  <a:lnTo>
                    <a:pt x="185" y="357"/>
                  </a:lnTo>
                  <a:cubicBezTo>
                    <a:pt x="185" y="356"/>
                    <a:pt x="185" y="355"/>
                    <a:pt x="186" y="354"/>
                  </a:cubicBezTo>
                  <a:lnTo>
                    <a:pt x="188" y="350"/>
                  </a:lnTo>
                  <a:lnTo>
                    <a:pt x="187" y="353"/>
                  </a:lnTo>
                  <a:lnTo>
                    <a:pt x="187" y="351"/>
                  </a:lnTo>
                  <a:lnTo>
                    <a:pt x="187" y="348"/>
                  </a:lnTo>
                  <a:lnTo>
                    <a:pt x="187" y="344"/>
                  </a:lnTo>
                  <a:cubicBezTo>
                    <a:pt x="187" y="343"/>
                    <a:pt x="187" y="341"/>
                    <a:pt x="188" y="340"/>
                  </a:cubicBezTo>
                  <a:lnTo>
                    <a:pt x="190" y="336"/>
                  </a:lnTo>
                  <a:lnTo>
                    <a:pt x="189" y="340"/>
                  </a:lnTo>
                  <a:lnTo>
                    <a:pt x="189" y="336"/>
                  </a:lnTo>
                  <a:lnTo>
                    <a:pt x="189" y="332"/>
                  </a:lnTo>
                  <a:lnTo>
                    <a:pt x="189" y="328"/>
                  </a:lnTo>
                  <a:cubicBezTo>
                    <a:pt x="189" y="327"/>
                    <a:pt x="189" y="326"/>
                    <a:pt x="190" y="325"/>
                  </a:cubicBezTo>
                  <a:lnTo>
                    <a:pt x="191" y="321"/>
                  </a:lnTo>
                  <a:lnTo>
                    <a:pt x="199" y="332"/>
                  </a:lnTo>
                  <a:lnTo>
                    <a:pt x="197" y="332"/>
                  </a:lnTo>
                  <a:cubicBezTo>
                    <a:pt x="192" y="332"/>
                    <a:pt x="189" y="329"/>
                    <a:pt x="189" y="324"/>
                  </a:cubicBezTo>
                  <a:lnTo>
                    <a:pt x="189" y="320"/>
                  </a:lnTo>
                  <a:lnTo>
                    <a:pt x="189" y="317"/>
                  </a:lnTo>
                  <a:lnTo>
                    <a:pt x="189" y="313"/>
                  </a:lnTo>
                  <a:lnTo>
                    <a:pt x="197" y="321"/>
                  </a:lnTo>
                  <a:lnTo>
                    <a:pt x="193" y="321"/>
                  </a:lnTo>
                  <a:cubicBezTo>
                    <a:pt x="189" y="321"/>
                    <a:pt x="185" y="317"/>
                    <a:pt x="185" y="313"/>
                  </a:cubicBezTo>
                  <a:lnTo>
                    <a:pt x="185" y="311"/>
                  </a:lnTo>
                  <a:lnTo>
                    <a:pt x="185" y="307"/>
                  </a:lnTo>
                  <a:lnTo>
                    <a:pt x="185" y="303"/>
                  </a:lnTo>
                  <a:lnTo>
                    <a:pt x="185" y="299"/>
                  </a:lnTo>
                  <a:lnTo>
                    <a:pt x="185" y="293"/>
                  </a:lnTo>
                  <a:lnTo>
                    <a:pt x="185" y="289"/>
                  </a:lnTo>
                  <a:lnTo>
                    <a:pt x="185" y="286"/>
                  </a:lnTo>
                  <a:lnTo>
                    <a:pt x="185" y="282"/>
                  </a:lnTo>
                  <a:lnTo>
                    <a:pt x="193" y="290"/>
                  </a:lnTo>
                  <a:lnTo>
                    <a:pt x="190" y="290"/>
                  </a:lnTo>
                  <a:cubicBezTo>
                    <a:pt x="185" y="290"/>
                    <a:pt x="182" y="286"/>
                    <a:pt x="182" y="282"/>
                  </a:cubicBezTo>
                  <a:lnTo>
                    <a:pt x="182" y="278"/>
                  </a:lnTo>
                  <a:lnTo>
                    <a:pt x="182" y="274"/>
                  </a:lnTo>
                  <a:lnTo>
                    <a:pt x="190" y="282"/>
                  </a:lnTo>
                  <a:lnTo>
                    <a:pt x="184" y="282"/>
                  </a:lnTo>
                  <a:cubicBezTo>
                    <a:pt x="180" y="282"/>
                    <a:pt x="176" y="278"/>
                    <a:pt x="176" y="274"/>
                  </a:cubicBezTo>
                  <a:lnTo>
                    <a:pt x="176" y="270"/>
                  </a:lnTo>
                  <a:lnTo>
                    <a:pt x="176" y="266"/>
                  </a:lnTo>
                  <a:lnTo>
                    <a:pt x="176" y="262"/>
                  </a:lnTo>
                  <a:lnTo>
                    <a:pt x="184" y="270"/>
                  </a:lnTo>
                  <a:lnTo>
                    <a:pt x="182" y="270"/>
                  </a:lnTo>
                  <a:cubicBezTo>
                    <a:pt x="178" y="270"/>
                    <a:pt x="174" y="267"/>
                    <a:pt x="174" y="262"/>
                  </a:cubicBezTo>
                  <a:lnTo>
                    <a:pt x="174" y="258"/>
                  </a:lnTo>
                  <a:lnTo>
                    <a:pt x="174" y="255"/>
                  </a:lnTo>
                  <a:lnTo>
                    <a:pt x="174" y="251"/>
                  </a:lnTo>
                  <a:lnTo>
                    <a:pt x="174" y="247"/>
                  </a:lnTo>
                  <a:lnTo>
                    <a:pt x="174" y="243"/>
                  </a:lnTo>
                  <a:lnTo>
                    <a:pt x="174" y="237"/>
                  </a:lnTo>
                  <a:cubicBezTo>
                    <a:pt x="174" y="236"/>
                    <a:pt x="175" y="235"/>
                    <a:pt x="175" y="234"/>
                  </a:cubicBezTo>
                  <a:lnTo>
                    <a:pt x="177" y="230"/>
                  </a:lnTo>
                  <a:lnTo>
                    <a:pt x="176" y="233"/>
                  </a:lnTo>
                  <a:lnTo>
                    <a:pt x="176" y="231"/>
                  </a:lnTo>
                  <a:lnTo>
                    <a:pt x="176" y="227"/>
                  </a:lnTo>
                  <a:lnTo>
                    <a:pt x="176" y="224"/>
                  </a:lnTo>
                  <a:cubicBezTo>
                    <a:pt x="176" y="222"/>
                    <a:pt x="176" y="221"/>
                    <a:pt x="177" y="220"/>
                  </a:cubicBezTo>
                  <a:lnTo>
                    <a:pt x="179" y="216"/>
                  </a:lnTo>
                  <a:lnTo>
                    <a:pt x="186" y="228"/>
                  </a:lnTo>
                  <a:lnTo>
                    <a:pt x="182" y="228"/>
                  </a:lnTo>
                  <a:cubicBezTo>
                    <a:pt x="178" y="228"/>
                    <a:pt x="174" y="224"/>
                    <a:pt x="174" y="220"/>
                  </a:cubicBezTo>
                  <a:lnTo>
                    <a:pt x="174" y="214"/>
                  </a:lnTo>
                  <a:lnTo>
                    <a:pt x="174" y="210"/>
                  </a:lnTo>
                  <a:lnTo>
                    <a:pt x="174" y="206"/>
                  </a:lnTo>
                  <a:lnTo>
                    <a:pt x="182" y="214"/>
                  </a:lnTo>
                  <a:lnTo>
                    <a:pt x="181" y="214"/>
                  </a:lnTo>
                  <a:cubicBezTo>
                    <a:pt x="176" y="214"/>
                    <a:pt x="173" y="211"/>
                    <a:pt x="173" y="206"/>
                  </a:cubicBezTo>
                  <a:lnTo>
                    <a:pt x="173" y="202"/>
                  </a:lnTo>
                  <a:lnTo>
                    <a:pt x="181" y="210"/>
                  </a:lnTo>
                  <a:lnTo>
                    <a:pt x="175" y="210"/>
                  </a:lnTo>
                  <a:cubicBezTo>
                    <a:pt x="171" y="210"/>
                    <a:pt x="167" y="207"/>
                    <a:pt x="167" y="202"/>
                  </a:cubicBezTo>
                  <a:lnTo>
                    <a:pt x="167" y="198"/>
                  </a:lnTo>
                  <a:lnTo>
                    <a:pt x="167" y="196"/>
                  </a:lnTo>
                  <a:lnTo>
                    <a:pt x="167" y="193"/>
                  </a:lnTo>
                  <a:lnTo>
                    <a:pt x="175" y="201"/>
                  </a:lnTo>
                  <a:lnTo>
                    <a:pt x="173" y="201"/>
                  </a:lnTo>
                  <a:cubicBezTo>
                    <a:pt x="169" y="201"/>
                    <a:pt x="165" y="197"/>
                    <a:pt x="165" y="193"/>
                  </a:cubicBezTo>
                  <a:lnTo>
                    <a:pt x="165" y="189"/>
                  </a:lnTo>
                  <a:lnTo>
                    <a:pt x="165" y="185"/>
                  </a:lnTo>
                  <a:lnTo>
                    <a:pt x="165" y="181"/>
                  </a:lnTo>
                  <a:lnTo>
                    <a:pt x="165" y="177"/>
                  </a:lnTo>
                  <a:cubicBezTo>
                    <a:pt x="165" y="176"/>
                    <a:pt x="166" y="175"/>
                    <a:pt x="166" y="174"/>
                  </a:cubicBezTo>
                  <a:lnTo>
                    <a:pt x="168" y="170"/>
                  </a:lnTo>
                  <a:lnTo>
                    <a:pt x="167" y="173"/>
                  </a:lnTo>
                  <a:lnTo>
                    <a:pt x="167" y="167"/>
                  </a:lnTo>
                  <a:cubicBezTo>
                    <a:pt x="167" y="165"/>
                    <a:pt x="168" y="162"/>
                    <a:pt x="170" y="161"/>
                  </a:cubicBezTo>
                  <a:lnTo>
                    <a:pt x="176" y="157"/>
                  </a:lnTo>
                  <a:lnTo>
                    <a:pt x="175" y="158"/>
                  </a:lnTo>
                  <a:lnTo>
                    <a:pt x="176" y="156"/>
                  </a:lnTo>
                  <a:lnTo>
                    <a:pt x="180" y="152"/>
                  </a:lnTo>
                  <a:lnTo>
                    <a:pt x="184" y="148"/>
                  </a:lnTo>
                  <a:cubicBezTo>
                    <a:pt x="185" y="147"/>
                    <a:pt x="187" y="146"/>
                    <a:pt x="190" y="146"/>
                  </a:cubicBezTo>
                  <a:lnTo>
                    <a:pt x="191" y="146"/>
                  </a:lnTo>
                  <a:lnTo>
                    <a:pt x="186" y="148"/>
                  </a:lnTo>
                  <a:lnTo>
                    <a:pt x="189" y="144"/>
                  </a:lnTo>
                  <a:lnTo>
                    <a:pt x="195" y="158"/>
                  </a:lnTo>
                  <a:lnTo>
                    <a:pt x="191" y="158"/>
                  </a:lnTo>
                  <a:cubicBezTo>
                    <a:pt x="187" y="158"/>
                    <a:pt x="183" y="154"/>
                    <a:pt x="183" y="150"/>
                  </a:cubicBezTo>
                  <a:lnTo>
                    <a:pt x="183" y="148"/>
                  </a:lnTo>
                  <a:lnTo>
                    <a:pt x="191" y="156"/>
                  </a:lnTo>
                  <a:lnTo>
                    <a:pt x="190" y="156"/>
                  </a:lnTo>
                  <a:cubicBezTo>
                    <a:pt x="185" y="156"/>
                    <a:pt x="182" y="152"/>
                    <a:pt x="182" y="148"/>
                  </a:cubicBezTo>
                  <a:lnTo>
                    <a:pt x="182" y="144"/>
                  </a:lnTo>
                  <a:lnTo>
                    <a:pt x="190" y="152"/>
                  </a:lnTo>
                  <a:lnTo>
                    <a:pt x="188" y="152"/>
                  </a:lnTo>
                  <a:cubicBezTo>
                    <a:pt x="183" y="152"/>
                    <a:pt x="180" y="149"/>
                    <a:pt x="180" y="144"/>
                  </a:cubicBezTo>
                  <a:lnTo>
                    <a:pt x="180" y="140"/>
                  </a:lnTo>
                  <a:lnTo>
                    <a:pt x="188" y="148"/>
                  </a:lnTo>
                  <a:lnTo>
                    <a:pt x="186" y="148"/>
                  </a:lnTo>
                  <a:cubicBezTo>
                    <a:pt x="182" y="148"/>
                    <a:pt x="178" y="145"/>
                    <a:pt x="178" y="140"/>
                  </a:cubicBezTo>
                  <a:lnTo>
                    <a:pt x="178" y="134"/>
                  </a:lnTo>
                  <a:lnTo>
                    <a:pt x="186" y="142"/>
                  </a:lnTo>
                  <a:lnTo>
                    <a:pt x="182" y="142"/>
                  </a:lnTo>
                  <a:cubicBezTo>
                    <a:pt x="178" y="142"/>
                    <a:pt x="174" y="139"/>
                    <a:pt x="174" y="134"/>
                  </a:cubicBezTo>
                  <a:lnTo>
                    <a:pt x="174" y="131"/>
                  </a:lnTo>
                  <a:lnTo>
                    <a:pt x="174" y="127"/>
                  </a:lnTo>
                  <a:lnTo>
                    <a:pt x="182" y="135"/>
                  </a:lnTo>
                  <a:lnTo>
                    <a:pt x="177" y="135"/>
                  </a:lnTo>
                  <a:cubicBezTo>
                    <a:pt x="172" y="135"/>
                    <a:pt x="169" y="131"/>
                    <a:pt x="169" y="127"/>
                  </a:cubicBezTo>
                  <a:lnTo>
                    <a:pt x="169" y="121"/>
                  </a:lnTo>
                  <a:lnTo>
                    <a:pt x="169" y="117"/>
                  </a:lnTo>
                  <a:lnTo>
                    <a:pt x="169" y="113"/>
                  </a:lnTo>
                  <a:lnTo>
                    <a:pt x="177" y="121"/>
                  </a:lnTo>
                  <a:lnTo>
                    <a:pt x="173" y="121"/>
                  </a:lnTo>
                  <a:cubicBezTo>
                    <a:pt x="169" y="121"/>
                    <a:pt x="165" y="118"/>
                    <a:pt x="165" y="113"/>
                  </a:cubicBezTo>
                  <a:lnTo>
                    <a:pt x="165" y="109"/>
                  </a:lnTo>
                  <a:lnTo>
                    <a:pt x="165" y="105"/>
                  </a:lnTo>
                  <a:lnTo>
                    <a:pt x="165" y="101"/>
                  </a:lnTo>
                  <a:lnTo>
                    <a:pt x="173" y="109"/>
                  </a:lnTo>
                  <a:lnTo>
                    <a:pt x="171" y="109"/>
                  </a:lnTo>
                  <a:cubicBezTo>
                    <a:pt x="167" y="109"/>
                    <a:pt x="163" y="106"/>
                    <a:pt x="163" y="101"/>
                  </a:cubicBezTo>
                  <a:lnTo>
                    <a:pt x="163" y="98"/>
                  </a:lnTo>
                  <a:lnTo>
                    <a:pt x="163" y="94"/>
                  </a:lnTo>
                  <a:lnTo>
                    <a:pt x="163" y="88"/>
                  </a:lnTo>
                  <a:cubicBezTo>
                    <a:pt x="163" y="87"/>
                    <a:pt x="164" y="86"/>
                    <a:pt x="164" y="85"/>
                  </a:cubicBezTo>
                  <a:lnTo>
                    <a:pt x="166" y="81"/>
                  </a:lnTo>
                  <a:lnTo>
                    <a:pt x="165" y="84"/>
                  </a:lnTo>
                  <a:lnTo>
                    <a:pt x="165" y="82"/>
                  </a:lnTo>
                  <a:cubicBezTo>
                    <a:pt x="165" y="80"/>
                    <a:pt x="166" y="78"/>
                    <a:pt x="167" y="77"/>
                  </a:cubicBezTo>
                  <a:lnTo>
                    <a:pt x="171" y="73"/>
                  </a:lnTo>
                  <a:cubicBezTo>
                    <a:pt x="171" y="72"/>
                    <a:pt x="172" y="72"/>
                    <a:pt x="172" y="72"/>
                  </a:cubicBezTo>
                  <a:lnTo>
                    <a:pt x="178" y="68"/>
                  </a:lnTo>
                  <a:lnTo>
                    <a:pt x="176" y="69"/>
                  </a:lnTo>
                  <a:lnTo>
                    <a:pt x="180" y="65"/>
                  </a:lnTo>
                  <a:lnTo>
                    <a:pt x="179" y="66"/>
                  </a:lnTo>
                  <a:lnTo>
                    <a:pt x="183" y="60"/>
                  </a:lnTo>
                  <a:lnTo>
                    <a:pt x="182" y="65"/>
                  </a:lnTo>
                  <a:lnTo>
                    <a:pt x="182" y="61"/>
                  </a:lnTo>
                  <a:cubicBezTo>
                    <a:pt x="182" y="59"/>
                    <a:pt x="182" y="57"/>
                    <a:pt x="184" y="55"/>
                  </a:cubicBezTo>
                  <a:lnTo>
                    <a:pt x="187" y="51"/>
                  </a:lnTo>
                  <a:lnTo>
                    <a:pt x="193" y="65"/>
                  </a:lnTo>
                  <a:lnTo>
                    <a:pt x="190" y="65"/>
                  </a:lnTo>
                  <a:cubicBezTo>
                    <a:pt x="185" y="65"/>
                    <a:pt x="182" y="61"/>
                    <a:pt x="182" y="57"/>
                  </a:cubicBezTo>
                  <a:lnTo>
                    <a:pt x="182" y="55"/>
                  </a:lnTo>
                  <a:lnTo>
                    <a:pt x="182" y="51"/>
                  </a:lnTo>
                  <a:lnTo>
                    <a:pt x="182" y="47"/>
                  </a:lnTo>
                  <a:lnTo>
                    <a:pt x="182" y="41"/>
                  </a:lnTo>
                  <a:lnTo>
                    <a:pt x="190" y="49"/>
                  </a:lnTo>
                  <a:lnTo>
                    <a:pt x="184" y="49"/>
                  </a:lnTo>
                  <a:lnTo>
                    <a:pt x="182" y="49"/>
                  </a:lnTo>
                  <a:cubicBezTo>
                    <a:pt x="178" y="49"/>
                    <a:pt x="174" y="46"/>
                    <a:pt x="174" y="41"/>
                  </a:cubicBezTo>
                  <a:lnTo>
                    <a:pt x="174" y="38"/>
                  </a:lnTo>
                  <a:lnTo>
                    <a:pt x="182" y="46"/>
                  </a:lnTo>
                  <a:lnTo>
                    <a:pt x="179" y="46"/>
                  </a:lnTo>
                  <a:cubicBezTo>
                    <a:pt x="174" y="46"/>
                    <a:pt x="171" y="42"/>
                    <a:pt x="171" y="38"/>
                  </a:cubicBezTo>
                  <a:lnTo>
                    <a:pt x="171" y="34"/>
                  </a:lnTo>
                  <a:lnTo>
                    <a:pt x="179" y="42"/>
                  </a:lnTo>
                  <a:lnTo>
                    <a:pt x="175" y="42"/>
                  </a:lnTo>
                  <a:lnTo>
                    <a:pt x="171" y="42"/>
                  </a:lnTo>
                  <a:cubicBezTo>
                    <a:pt x="167" y="42"/>
                    <a:pt x="163" y="38"/>
                    <a:pt x="163" y="34"/>
                  </a:cubicBezTo>
                  <a:lnTo>
                    <a:pt x="163" y="28"/>
                  </a:lnTo>
                  <a:lnTo>
                    <a:pt x="171" y="36"/>
                  </a:lnTo>
                  <a:lnTo>
                    <a:pt x="166" y="36"/>
                  </a:lnTo>
                  <a:cubicBezTo>
                    <a:pt x="162" y="36"/>
                    <a:pt x="158" y="32"/>
                    <a:pt x="158" y="28"/>
                  </a:cubicBezTo>
                  <a:lnTo>
                    <a:pt x="158" y="26"/>
                  </a:lnTo>
                  <a:lnTo>
                    <a:pt x="158" y="22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61" y="30"/>
                  </a:lnTo>
                  <a:cubicBezTo>
                    <a:pt x="156" y="30"/>
                    <a:pt x="153" y="26"/>
                    <a:pt x="153" y="22"/>
                  </a:cubicBezTo>
                  <a:lnTo>
                    <a:pt x="153" y="18"/>
                  </a:lnTo>
                  <a:lnTo>
                    <a:pt x="161" y="26"/>
                  </a:lnTo>
                  <a:lnTo>
                    <a:pt x="157" y="26"/>
                  </a:lnTo>
                  <a:lnTo>
                    <a:pt x="155" y="26"/>
                  </a:lnTo>
                  <a:lnTo>
                    <a:pt x="150" y="26"/>
                  </a:lnTo>
                  <a:cubicBezTo>
                    <a:pt x="145" y="26"/>
                    <a:pt x="142" y="23"/>
                    <a:pt x="142" y="18"/>
                  </a:cubicBezTo>
                  <a:lnTo>
                    <a:pt x="142" y="14"/>
                  </a:lnTo>
                  <a:lnTo>
                    <a:pt x="150" y="22"/>
                  </a:lnTo>
                  <a:lnTo>
                    <a:pt x="146" y="22"/>
                  </a:lnTo>
                  <a:lnTo>
                    <a:pt x="144" y="22"/>
                  </a:lnTo>
                  <a:cubicBezTo>
                    <a:pt x="140" y="22"/>
                    <a:pt x="136" y="19"/>
                    <a:pt x="136" y="14"/>
                  </a:cubicBezTo>
                  <a:lnTo>
                    <a:pt x="136" y="8"/>
                  </a:lnTo>
                  <a:lnTo>
                    <a:pt x="148" y="16"/>
                  </a:lnTo>
                  <a:lnTo>
                    <a:pt x="144" y="17"/>
                  </a:lnTo>
                  <a:cubicBezTo>
                    <a:pt x="143" y="18"/>
                    <a:pt x="142" y="18"/>
                    <a:pt x="141" y="18"/>
                  </a:cubicBezTo>
                  <a:lnTo>
                    <a:pt x="137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4" y="18"/>
                  </a:lnTo>
                  <a:cubicBezTo>
                    <a:pt x="120" y="18"/>
                    <a:pt x="116" y="15"/>
                    <a:pt x="116" y="10"/>
                  </a:cubicBezTo>
                  <a:lnTo>
                    <a:pt x="116" y="8"/>
                  </a:lnTo>
                  <a:lnTo>
                    <a:pt x="124" y="16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3" y="17"/>
                  </a:lnTo>
                  <a:cubicBezTo>
                    <a:pt x="122" y="18"/>
                    <a:pt x="120" y="18"/>
                    <a:pt x="119" y="18"/>
                  </a:cubicBezTo>
                  <a:lnTo>
                    <a:pt x="114" y="18"/>
                  </a:lnTo>
                  <a:lnTo>
                    <a:pt x="112" y="18"/>
                  </a:lnTo>
                  <a:lnTo>
                    <a:pt x="116" y="17"/>
                  </a:lnTo>
                  <a:lnTo>
                    <a:pt x="111" y="21"/>
                  </a:lnTo>
                  <a:cubicBezTo>
                    <a:pt x="110" y="22"/>
                    <a:pt x="108" y="22"/>
                    <a:pt x="106" y="22"/>
                  </a:cubicBezTo>
                  <a:lnTo>
                    <a:pt x="103" y="22"/>
                  </a:lnTo>
                  <a:lnTo>
                    <a:pt x="99" y="22"/>
                  </a:lnTo>
                  <a:lnTo>
                    <a:pt x="97" y="22"/>
                  </a:lnTo>
                  <a:lnTo>
                    <a:pt x="103" y="20"/>
                  </a:lnTo>
                  <a:lnTo>
                    <a:pt x="99" y="24"/>
                  </a:lnTo>
                  <a:lnTo>
                    <a:pt x="101" y="22"/>
                  </a:lnTo>
                  <a:lnTo>
                    <a:pt x="99" y="25"/>
                  </a:lnTo>
                  <a:cubicBezTo>
                    <a:pt x="99" y="26"/>
                    <a:pt x="98" y="27"/>
                    <a:pt x="98" y="27"/>
                  </a:cubicBezTo>
                  <a:lnTo>
                    <a:pt x="94" y="31"/>
                  </a:lnTo>
                  <a:lnTo>
                    <a:pt x="90" y="35"/>
                  </a:lnTo>
                  <a:lnTo>
                    <a:pt x="93" y="30"/>
                  </a:lnTo>
                  <a:lnTo>
                    <a:pt x="93" y="34"/>
                  </a:lnTo>
                  <a:cubicBezTo>
                    <a:pt x="93" y="36"/>
                    <a:pt x="91" y="39"/>
                    <a:pt x="89" y="40"/>
                  </a:cubicBezTo>
                  <a:lnTo>
                    <a:pt x="84" y="44"/>
                  </a:lnTo>
                  <a:lnTo>
                    <a:pt x="86" y="41"/>
                  </a:lnTo>
                  <a:lnTo>
                    <a:pt x="85" y="45"/>
                  </a:lnTo>
                  <a:lnTo>
                    <a:pt x="85" y="41"/>
                  </a:lnTo>
                  <a:lnTo>
                    <a:pt x="85" y="45"/>
                  </a:lnTo>
                  <a:cubicBezTo>
                    <a:pt x="85" y="47"/>
                    <a:pt x="85" y="49"/>
                    <a:pt x="83" y="51"/>
                  </a:cubicBezTo>
                  <a:lnTo>
                    <a:pt x="80" y="55"/>
                  </a:lnTo>
                  <a:lnTo>
                    <a:pt x="82" y="49"/>
                  </a:lnTo>
                  <a:lnTo>
                    <a:pt x="82" y="51"/>
                  </a:lnTo>
                  <a:cubicBezTo>
                    <a:pt x="82" y="53"/>
                    <a:pt x="81" y="55"/>
                    <a:pt x="80" y="57"/>
                  </a:cubicBezTo>
                  <a:lnTo>
                    <a:pt x="76" y="60"/>
                  </a:lnTo>
                  <a:lnTo>
                    <a:pt x="78" y="55"/>
                  </a:lnTo>
                  <a:lnTo>
                    <a:pt x="78" y="61"/>
                  </a:lnTo>
                  <a:lnTo>
                    <a:pt x="78" y="65"/>
                  </a:lnTo>
                  <a:cubicBezTo>
                    <a:pt x="78" y="67"/>
                    <a:pt x="77" y="69"/>
                    <a:pt x="76" y="70"/>
                  </a:cubicBezTo>
                  <a:lnTo>
                    <a:pt x="72" y="74"/>
                  </a:lnTo>
                  <a:cubicBezTo>
                    <a:pt x="71" y="76"/>
                    <a:pt x="69" y="77"/>
                    <a:pt x="66" y="77"/>
                  </a:cubicBezTo>
                  <a:lnTo>
                    <a:pt x="65" y="77"/>
                  </a:lnTo>
                  <a:lnTo>
                    <a:pt x="72" y="72"/>
                  </a:lnTo>
                  <a:lnTo>
                    <a:pt x="70" y="76"/>
                  </a:lnTo>
                  <a:cubicBezTo>
                    <a:pt x="70" y="77"/>
                    <a:pt x="69" y="77"/>
                    <a:pt x="69" y="78"/>
                  </a:cubicBezTo>
                  <a:lnTo>
                    <a:pt x="67" y="80"/>
                  </a:lnTo>
                  <a:lnTo>
                    <a:pt x="68" y="78"/>
                  </a:lnTo>
                  <a:lnTo>
                    <a:pt x="66" y="82"/>
                  </a:lnTo>
                  <a:cubicBezTo>
                    <a:pt x="66" y="83"/>
                    <a:pt x="64" y="84"/>
                    <a:pt x="63" y="85"/>
                  </a:cubicBezTo>
                  <a:lnTo>
                    <a:pt x="59" y="87"/>
                  </a:lnTo>
                  <a:lnTo>
                    <a:pt x="61" y="86"/>
                  </a:lnTo>
                  <a:lnTo>
                    <a:pt x="58" y="90"/>
                  </a:lnTo>
                  <a:lnTo>
                    <a:pt x="59" y="87"/>
                  </a:lnTo>
                  <a:lnTo>
                    <a:pt x="57" y="91"/>
                  </a:lnTo>
                  <a:cubicBezTo>
                    <a:pt x="56" y="95"/>
                    <a:pt x="52" y="97"/>
                    <a:pt x="48" y="96"/>
                  </a:cubicBezTo>
                  <a:cubicBezTo>
                    <a:pt x="45" y="95"/>
                    <a:pt x="42" y="92"/>
                    <a:pt x="42" y="88"/>
                  </a:cubicBezTo>
                  <a:lnTo>
                    <a:pt x="42" y="86"/>
                  </a:lnTo>
                  <a:lnTo>
                    <a:pt x="58" y="86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86"/>
            <p:cNvSpPr/>
            <p:nvPr/>
          </p:nvSpPr>
          <p:spPr bwMode="auto">
            <a:xfrm>
              <a:off x="2187" y="2598"/>
              <a:ext cx="559" cy="507"/>
            </a:xfrm>
            <a:custGeom>
              <a:avLst/>
              <a:gdLst>
                <a:gd name="T0" fmla="*/ 164 w 559"/>
                <a:gd name="T1" fmla="*/ 73 h 507"/>
                <a:gd name="T2" fmla="*/ 172 w 559"/>
                <a:gd name="T3" fmla="*/ 40 h 507"/>
                <a:gd name="T4" fmla="*/ 224 w 559"/>
                <a:gd name="T5" fmla="*/ 58 h 507"/>
                <a:gd name="T6" fmla="*/ 221 w 559"/>
                <a:gd name="T7" fmla="*/ 32 h 507"/>
                <a:gd name="T8" fmla="*/ 243 w 559"/>
                <a:gd name="T9" fmla="*/ 2 h 507"/>
                <a:gd name="T10" fmla="*/ 301 w 559"/>
                <a:gd name="T11" fmla="*/ 0 h 507"/>
                <a:gd name="T12" fmla="*/ 351 w 559"/>
                <a:gd name="T13" fmla="*/ 4 h 507"/>
                <a:gd name="T14" fmla="*/ 348 w 559"/>
                <a:gd name="T15" fmla="*/ 36 h 507"/>
                <a:gd name="T16" fmla="*/ 329 w 559"/>
                <a:gd name="T17" fmla="*/ 75 h 507"/>
                <a:gd name="T18" fmla="*/ 415 w 559"/>
                <a:gd name="T19" fmla="*/ 51 h 507"/>
                <a:gd name="T20" fmla="*/ 450 w 559"/>
                <a:gd name="T21" fmla="*/ 58 h 507"/>
                <a:gd name="T22" fmla="*/ 444 w 559"/>
                <a:gd name="T23" fmla="*/ 29 h 507"/>
                <a:gd name="T24" fmla="*/ 503 w 559"/>
                <a:gd name="T25" fmla="*/ 48 h 507"/>
                <a:gd name="T26" fmla="*/ 536 w 559"/>
                <a:gd name="T27" fmla="*/ 75 h 507"/>
                <a:gd name="T28" fmla="*/ 544 w 559"/>
                <a:gd name="T29" fmla="*/ 142 h 507"/>
                <a:gd name="T30" fmla="*/ 518 w 559"/>
                <a:gd name="T31" fmla="*/ 172 h 507"/>
                <a:gd name="T32" fmla="*/ 470 w 559"/>
                <a:gd name="T33" fmla="*/ 218 h 507"/>
                <a:gd name="T34" fmla="*/ 445 w 559"/>
                <a:gd name="T35" fmla="*/ 227 h 507"/>
                <a:gd name="T36" fmla="*/ 435 w 559"/>
                <a:gd name="T37" fmla="*/ 231 h 507"/>
                <a:gd name="T38" fmla="*/ 394 w 559"/>
                <a:gd name="T39" fmla="*/ 247 h 507"/>
                <a:gd name="T40" fmla="*/ 366 w 559"/>
                <a:gd name="T41" fmla="*/ 250 h 507"/>
                <a:gd name="T42" fmla="*/ 289 w 559"/>
                <a:gd name="T43" fmla="*/ 239 h 507"/>
                <a:gd name="T44" fmla="*/ 299 w 559"/>
                <a:gd name="T45" fmla="*/ 298 h 507"/>
                <a:gd name="T46" fmla="*/ 251 w 559"/>
                <a:gd name="T47" fmla="*/ 338 h 507"/>
                <a:gd name="T48" fmla="*/ 202 w 559"/>
                <a:gd name="T49" fmla="*/ 353 h 507"/>
                <a:gd name="T50" fmla="*/ 145 w 559"/>
                <a:gd name="T51" fmla="*/ 377 h 507"/>
                <a:gd name="T52" fmla="*/ 55 w 559"/>
                <a:gd name="T53" fmla="*/ 424 h 507"/>
                <a:gd name="T54" fmla="*/ 69 w 559"/>
                <a:gd name="T55" fmla="*/ 489 h 507"/>
                <a:gd name="T56" fmla="*/ 27 w 559"/>
                <a:gd name="T57" fmla="*/ 506 h 507"/>
                <a:gd name="T58" fmla="*/ 5 w 559"/>
                <a:gd name="T59" fmla="*/ 415 h 507"/>
                <a:gd name="T60" fmla="*/ 25 w 559"/>
                <a:gd name="T61" fmla="*/ 363 h 507"/>
                <a:gd name="T62" fmla="*/ 47 w 559"/>
                <a:gd name="T63" fmla="*/ 338 h 507"/>
                <a:gd name="T64" fmla="*/ 76 w 559"/>
                <a:gd name="T65" fmla="*/ 296 h 507"/>
                <a:gd name="T66" fmla="*/ 117 w 559"/>
                <a:gd name="T67" fmla="*/ 209 h 507"/>
                <a:gd name="T68" fmla="*/ 149 w 559"/>
                <a:gd name="T69" fmla="*/ 143 h 507"/>
                <a:gd name="T70" fmla="*/ 149 w 559"/>
                <a:gd name="T71" fmla="*/ 86 h 5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9"/>
                <a:gd name="T109" fmla="*/ 0 h 507"/>
                <a:gd name="T110" fmla="*/ 559 w 559"/>
                <a:gd name="T111" fmla="*/ 507 h 5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9" h="507">
                  <a:moveTo>
                    <a:pt x="149" y="86"/>
                  </a:moveTo>
                  <a:lnTo>
                    <a:pt x="164" y="73"/>
                  </a:lnTo>
                  <a:lnTo>
                    <a:pt x="164" y="48"/>
                  </a:lnTo>
                  <a:lnTo>
                    <a:pt x="172" y="40"/>
                  </a:lnTo>
                  <a:lnTo>
                    <a:pt x="191" y="43"/>
                  </a:lnTo>
                  <a:lnTo>
                    <a:pt x="224" y="58"/>
                  </a:lnTo>
                  <a:lnTo>
                    <a:pt x="229" y="46"/>
                  </a:lnTo>
                  <a:lnTo>
                    <a:pt x="221" y="32"/>
                  </a:lnTo>
                  <a:lnTo>
                    <a:pt x="224" y="21"/>
                  </a:lnTo>
                  <a:lnTo>
                    <a:pt x="243" y="2"/>
                  </a:lnTo>
                  <a:lnTo>
                    <a:pt x="280" y="14"/>
                  </a:lnTo>
                  <a:lnTo>
                    <a:pt x="301" y="0"/>
                  </a:lnTo>
                  <a:lnTo>
                    <a:pt x="316" y="16"/>
                  </a:lnTo>
                  <a:lnTo>
                    <a:pt x="351" y="4"/>
                  </a:lnTo>
                  <a:lnTo>
                    <a:pt x="357" y="20"/>
                  </a:lnTo>
                  <a:lnTo>
                    <a:pt x="348" y="36"/>
                  </a:lnTo>
                  <a:lnTo>
                    <a:pt x="329" y="67"/>
                  </a:lnTo>
                  <a:lnTo>
                    <a:pt x="329" y="75"/>
                  </a:lnTo>
                  <a:lnTo>
                    <a:pt x="339" y="83"/>
                  </a:lnTo>
                  <a:lnTo>
                    <a:pt x="415" y="51"/>
                  </a:lnTo>
                  <a:lnTo>
                    <a:pt x="443" y="67"/>
                  </a:lnTo>
                  <a:lnTo>
                    <a:pt x="450" y="58"/>
                  </a:lnTo>
                  <a:lnTo>
                    <a:pt x="443" y="40"/>
                  </a:lnTo>
                  <a:lnTo>
                    <a:pt x="444" y="29"/>
                  </a:lnTo>
                  <a:lnTo>
                    <a:pt x="493" y="40"/>
                  </a:lnTo>
                  <a:lnTo>
                    <a:pt x="503" y="48"/>
                  </a:lnTo>
                  <a:lnTo>
                    <a:pt x="517" y="46"/>
                  </a:lnTo>
                  <a:lnTo>
                    <a:pt x="536" y="75"/>
                  </a:lnTo>
                  <a:lnTo>
                    <a:pt x="559" y="129"/>
                  </a:lnTo>
                  <a:lnTo>
                    <a:pt x="544" y="142"/>
                  </a:lnTo>
                  <a:lnTo>
                    <a:pt x="531" y="168"/>
                  </a:lnTo>
                  <a:lnTo>
                    <a:pt x="518" y="172"/>
                  </a:lnTo>
                  <a:lnTo>
                    <a:pt x="508" y="198"/>
                  </a:lnTo>
                  <a:lnTo>
                    <a:pt x="470" y="218"/>
                  </a:lnTo>
                  <a:lnTo>
                    <a:pt x="456" y="209"/>
                  </a:lnTo>
                  <a:lnTo>
                    <a:pt x="445" y="227"/>
                  </a:lnTo>
                  <a:lnTo>
                    <a:pt x="445" y="231"/>
                  </a:lnTo>
                  <a:lnTo>
                    <a:pt x="435" y="231"/>
                  </a:lnTo>
                  <a:lnTo>
                    <a:pt x="414" y="231"/>
                  </a:lnTo>
                  <a:lnTo>
                    <a:pt x="394" y="247"/>
                  </a:lnTo>
                  <a:lnTo>
                    <a:pt x="381" y="238"/>
                  </a:lnTo>
                  <a:lnTo>
                    <a:pt x="366" y="250"/>
                  </a:lnTo>
                  <a:lnTo>
                    <a:pt x="324" y="269"/>
                  </a:lnTo>
                  <a:lnTo>
                    <a:pt x="289" y="239"/>
                  </a:lnTo>
                  <a:lnTo>
                    <a:pt x="286" y="264"/>
                  </a:lnTo>
                  <a:lnTo>
                    <a:pt x="299" y="298"/>
                  </a:lnTo>
                  <a:lnTo>
                    <a:pt x="268" y="312"/>
                  </a:lnTo>
                  <a:lnTo>
                    <a:pt x="251" y="338"/>
                  </a:lnTo>
                  <a:lnTo>
                    <a:pt x="219" y="345"/>
                  </a:lnTo>
                  <a:lnTo>
                    <a:pt x="202" y="353"/>
                  </a:lnTo>
                  <a:lnTo>
                    <a:pt x="169" y="353"/>
                  </a:lnTo>
                  <a:lnTo>
                    <a:pt x="145" y="377"/>
                  </a:lnTo>
                  <a:lnTo>
                    <a:pt x="85" y="401"/>
                  </a:lnTo>
                  <a:lnTo>
                    <a:pt x="55" y="424"/>
                  </a:lnTo>
                  <a:lnTo>
                    <a:pt x="41" y="440"/>
                  </a:lnTo>
                  <a:lnTo>
                    <a:pt x="69" y="489"/>
                  </a:lnTo>
                  <a:lnTo>
                    <a:pt x="49" y="507"/>
                  </a:lnTo>
                  <a:lnTo>
                    <a:pt x="27" y="506"/>
                  </a:lnTo>
                  <a:lnTo>
                    <a:pt x="0" y="454"/>
                  </a:lnTo>
                  <a:lnTo>
                    <a:pt x="5" y="415"/>
                  </a:lnTo>
                  <a:lnTo>
                    <a:pt x="5" y="398"/>
                  </a:lnTo>
                  <a:lnTo>
                    <a:pt x="25" y="363"/>
                  </a:lnTo>
                  <a:lnTo>
                    <a:pt x="49" y="356"/>
                  </a:lnTo>
                  <a:lnTo>
                    <a:pt x="47" y="338"/>
                  </a:lnTo>
                  <a:lnTo>
                    <a:pt x="73" y="327"/>
                  </a:lnTo>
                  <a:lnTo>
                    <a:pt x="76" y="296"/>
                  </a:lnTo>
                  <a:lnTo>
                    <a:pt x="120" y="258"/>
                  </a:lnTo>
                  <a:lnTo>
                    <a:pt x="117" y="209"/>
                  </a:lnTo>
                  <a:lnTo>
                    <a:pt x="150" y="161"/>
                  </a:lnTo>
                  <a:lnTo>
                    <a:pt x="149" y="143"/>
                  </a:lnTo>
                  <a:lnTo>
                    <a:pt x="161" y="125"/>
                  </a:lnTo>
                  <a:lnTo>
                    <a:pt x="149" y="86"/>
                  </a:lnTo>
                  <a:close/>
                </a:path>
              </a:pathLst>
            </a:custGeom>
            <a:solidFill>
              <a:srgbClr val="8C8CF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87"/>
            <p:cNvSpPr/>
            <p:nvPr/>
          </p:nvSpPr>
          <p:spPr bwMode="auto">
            <a:xfrm>
              <a:off x="2183" y="2593"/>
              <a:ext cx="567" cy="517"/>
            </a:xfrm>
            <a:custGeom>
              <a:avLst/>
              <a:gdLst>
                <a:gd name="T0" fmla="*/ 1 w 1039"/>
                <a:gd name="T1" fmla="*/ 1 h 895"/>
                <a:gd name="T2" fmla="*/ 1 w 1039"/>
                <a:gd name="T3" fmla="*/ 1 h 895"/>
                <a:gd name="T4" fmla="*/ 1 w 1039"/>
                <a:gd name="T5" fmla="*/ 1 h 895"/>
                <a:gd name="T6" fmla="*/ 1 w 1039"/>
                <a:gd name="T7" fmla="*/ 1 h 895"/>
                <a:gd name="T8" fmla="*/ 1 w 1039"/>
                <a:gd name="T9" fmla="*/ 1 h 895"/>
                <a:gd name="T10" fmla="*/ 1 w 1039"/>
                <a:gd name="T11" fmla="*/ 1 h 895"/>
                <a:gd name="T12" fmla="*/ 1 w 1039"/>
                <a:gd name="T13" fmla="*/ 1 h 895"/>
                <a:gd name="T14" fmla="*/ 1 w 1039"/>
                <a:gd name="T15" fmla="*/ 1 h 895"/>
                <a:gd name="T16" fmla="*/ 1 w 1039"/>
                <a:gd name="T17" fmla="*/ 1 h 895"/>
                <a:gd name="T18" fmla="*/ 1 w 1039"/>
                <a:gd name="T19" fmla="*/ 1 h 895"/>
                <a:gd name="T20" fmla="*/ 1 w 1039"/>
                <a:gd name="T21" fmla="*/ 1 h 895"/>
                <a:gd name="T22" fmla="*/ 1 w 1039"/>
                <a:gd name="T23" fmla="*/ 1 h 895"/>
                <a:gd name="T24" fmla="*/ 1 w 1039"/>
                <a:gd name="T25" fmla="*/ 1 h 895"/>
                <a:gd name="T26" fmla="*/ 1 w 1039"/>
                <a:gd name="T27" fmla="*/ 1 h 895"/>
                <a:gd name="T28" fmla="*/ 1 w 1039"/>
                <a:gd name="T29" fmla="*/ 1 h 895"/>
                <a:gd name="T30" fmla="*/ 1 w 1039"/>
                <a:gd name="T31" fmla="*/ 1 h 895"/>
                <a:gd name="T32" fmla="*/ 1 w 1039"/>
                <a:gd name="T33" fmla="*/ 1 h 895"/>
                <a:gd name="T34" fmla="*/ 1 w 1039"/>
                <a:gd name="T35" fmla="*/ 1 h 895"/>
                <a:gd name="T36" fmla="*/ 1 w 1039"/>
                <a:gd name="T37" fmla="*/ 1 h 895"/>
                <a:gd name="T38" fmla="*/ 1 w 1039"/>
                <a:gd name="T39" fmla="*/ 1 h 895"/>
                <a:gd name="T40" fmla="*/ 1 w 1039"/>
                <a:gd name="T41" fmla="*/ 1 h 895"/>
                <a:gd name="T42" fmla="*/ 1 w 1039"/>
                <a:gd name="T43" fmla="*/ 1 h 895"/>
                <a:gd name="T44" fmla="*/ 1 w 1039"/>
                <a:gd name="T45" fmla="*/ 1 h 895"/>
                <a:gd name="T46" fmla="*/ 1 w 1039"/>
                <a:gd name="T47" fmla="*/ 1 h 895"/>
                <a:gd name="T48" fmla="*/ 1 w 1039"/>
                <a:gd name="T49" fmla="*/ 1 h 895"/>
                <a:gd name="T50" fmla="*/ 1 w 1039"/>
                <a:gd name="T51" fmla="*/ 1 h 895"/>
                <a:gd name="T52" fmla="*/ 1 w 1039"/>
                <a:gd name="T53" fmla="*/ 1 h 895"/>
                <a:gd name="T54" fmla="*/ 1 w 1039"/>
                <a:gd name="T55" fmla="*/ 1 h 895"/>
                <a:gd name="T56" fmla="*/ 1 w 1039"/>
                <a:gd name="T57" fmla="*/ 1 h 895"/>
                <a:gd name="T58" fmla="*/ 1 w 1039"/>
                <a:gd name="T59" fmla="*/ 1 h 895"/>
                <a:gd name="T60" fmla="*/ 1 w 1039"/>
                <a:gd name="T61" fmla="*/ 1 h 895"/>
                <a:gd name="T62" fmla="*/ 1 w 1039"/>
                <a:gd name="T63" fmla="*/ 1 h 895"/>
                <a:gd name="T64" fmla="*/ 1 w 1039"/>
                <a:gd name="T65" fmla="*/ 1 h 895"/>
                <a:gd name="T66" fmla="*/ 1 w 1039"/>
                <a:gd name="T67" fmla="*/ 1 h 895"/>
                <a:gd name="T68" fmla="*/ 1 w 1039"/>
                <a:gd name="T69" fmla="*/ 1 h 895"/>
                <a:gd name="T70" fmla="*/ 1 w 1039"/>
                <a:gd name="T71" fmla="*/ 1 h 895"/>
                <a:gd name="T72" fmla="*/ 1 w 1039"/>
                <a:gd name="T73" fmla="*/ 1 h 895"/>
                <a:gd name="T74" fmla="*/ 1 w 1039"/>
                <a:gd name="T75" fmla="*/ 1 h 895"/>
                <a:gd name="T76" fmla="*/ 1 w 1039"/>
                <a:gd name="T77" fmla="*/ 1 h 895"/>
                <a:gd name="T78" fmla="*/ 1 w 1039"/>
                <a:gd name="T79" fmla="*/ 1 h 895"/>
                <a:gd name="T80" fmla="*/ 1 w 1039"/>
                <a:gd name="T81" fmla="*/ 1 h 895"/>
                <a:gd name="T82" fmla="*/ 1 w 1039"/>
                <a:gd name="T83" fmla="*/ 1 h 895"/>
                <a:gd name="T84" fmla="*/ 1 w 1039"/>
                <a:gd name="T85" fmla="*/ 1 h 895"/>
                <a:gd name="T86" fmla="*/ 1 w 1039"/>
                <a:gd name="T87" fmla="*/ 1 h 895"/>
                <a:gd name="T88" fmla="*/ 1 w 1039"/>
                <a:gd name="T89" fmla="*/ 1 h 895"/>
                <a:gd name="T90" fmla="*/ 1 w 1039"/>
                <a:gd name="T91" fmla="*/ 1 h 895"/>
                <a:gd name="T92" fmla="*/ 1 w 1039"/>
                <a:gd name="T93" fmla="*/ 1 h 895"/>
                <a:gd name="T94" fmla="*/ 1 w 1039"/>
                <a:gd name="T95" fmla="*/ 1 h 895"/>
                <a:gd name="T96" fmla="*/ 1 w 1039"/>
                <a:gd name="T97" fmla="*/ 1 h 895"/>
                <a:gd name="T98" fmla="*/ 1 w 1039"/>
                <a:gd name="T99" fmla="*/ 1 h 895"/>
                <a:gd name="T100" fmla="*/ 1 w 1039"/>
                <a:gd name="T101" fmla="*/ 1 h 895"/>
                <a:gd name="T102" fmla="*/ 1 w 1039"/>
                <a:gd name="T103" fmla="*/ 1 h 895"/>
                <a:gd name="T104" fmla="*/ 1 w 1039"/>
                <a:gd name="T105" fmla="*/ 1 h 895"/>
                <a:gd name="T106" fmla="*/ 1 w 1039"/>
                <a:gd name="T107" fmla="*/ 1 h 895"/>
                <a:gd name="T108" fmla="*/ 1 w 1039"/>
                <a:gd name="T109" fmla="*/ 1 h 895"/>
                <a:gd name="T110" fmla="*/ 1 w 1039"/>
                <a:gd name="T111" fmla="*/ 1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9"/>
                <a:gd name="T169" fmla="*/ 0 h 895"/>
                <a:gd name="T170" fmla="*/ 1039 w 1039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9" h="895">
                  <a:moveTo>
                    <a:pt x="276" y="151"/>
                  </a:moveTo>
                  <a:lnTo>
                    <a:pt x="304" y="128"/>
                  </a:lnTo>
                  <a:lnTo>
                    <a:pt x="301" y="134"/>
                  </a:lnTo>
                  <a:lnTo>
                    <a:pt x="301" y="92"/>
                  </a:lnTo>
                  <a:cubicBezTo>
                    <a:pt x="301" y="90"/>
                    <a:pt x="302" y="88"/>
                    <a:pt x="304" y="86"/>
                  </a:cubicBezTo>
                  <a:lnTo>
                    <a:pt x="317" y="73"/>
                  </a:lnTo>
                  <a:cubicBezTo>
                    <a:pt x="318" y="71"/>
                    <a:pt x="321" y="70"/>
                    <a:pt x="323" y="70"/>
                  </a:cubicBezTo>
                  <a:lnTo>
                    <a:pt x="359" y="74"/>
                  </a:lnTo>
                  <a:cubicBezTo>
                    <a:pt x="360" y="74"/>
                    <a:pt x="360" y="74"/>
                    <a:pt x="361" y="75"/>
                  </a:cubicBezTo>
                  <a:lnTo>
                    <a:pt x="421" y="102"/>
                  </a:lnTo>
                  <a:lnTo>
                    <a:pt x="410" y="106"/>
                  </a:lnTo>
                  <a:lnTo>
                    <a:pt x="420" y="85"/>
                  </a:lnTo>
                  <a:lnTo>
                    <a:pt x="420" y="92"/>
                  </a:lnTo>
                  <a:lnTo>
                    <a:pt x="405" y="67"/>
                  </a:lnTo>
                  <a:cubicBezTo>
                    <a:pt x="404" y="65"/>
                    <a:pt x="404" y="62"/>
                    <a:pt x="404" y="60"/>
                  </a:cubicBezTo>
                  <a:lnTo>
                    <a:pt x="410" y="43"/>
                  </a:lnTo>
                  <a:cubicBezTo>
                    <a:pt x="410" y="41"/>
                    <a:pt x="411" y="40"/>
                    <a:pt x="412" y="39"/>
                  </a:cubicBezTo>
                  <a:lnTo>
                    <a:pt x="448" y="6"/>
                  </a:lnTo>
                  <a:cubicBezTo>
                    <a:pt x="450" y="5"/>
                    <a:pt x="453" y="4"/>
                    <a:pt x="455" y="5"/>
                  </a:cubicBezTo>
                  <a:lnTo>
                    <a:pt x="523" y="24"/>
                  </a:lnTo>
                  <a:lnTo>
                    <a:pt x="516" y="25"/>
                  </a:lnTo>
                  <a:lnTo>
                    <a:pt x="554" y="2"/>
                  </a:lnTo>
                  <a:cubicBezTo>
                    <a:pt x="557" y="0"/>
                    <a:pt x="561" y="0"/>
                    <a:pt x="563" y="3"/>
                  </a:cubicBezTo>
                  <a:lnTo>
                    <a:pt x="591" y="30"/>
                  </a:lnTo>
                  <a:lnTo>
                    <a:pt x="584" y="28"/>
                  </a:lnTo>
                  <a:lnTo>
                    <a:pt x="649" y="9"/>
                  </a:lnTo>
                  <a:cubicBezTo>
                    <a:pt x="653" y="7"/>
                    <a:pt x="657" y="9"/>
                    <a:pt x="659" y="13"/>
                  </a:cubicBezTo>
                  <a:lnTo>
                    <a:pt x="670" y="40"/>
                  </a:lnTo>
                  <a:cubicBezTo>
                    <a:pt x="671" y="43"/>
                    <a:pt x="671" y="46"/>
                    <a:pt x="669" y="48"/>
                  </a:cubicBezTo>
                  <a:lnTo>
                    <a:pt x="650" y="75"/>
                  </a:lnTo>
                  <a:lnTo>
                    <a:pt x="617" y="129"/>
                  </a:lnTo>
                  <a:lnTo>
                    <a:pt x="618" y="125"/>
                  </a:lnTo>
                  <a:lnTo>
                    <a:pt x="618" y="138"/>
                  </a:lnTo>
                  <a:lnTo>
                    <a:pt x="615" y="132"/>
                  </a:lnTo>
                  <a:lnTo>
                    <a:pt x="634" y="145"/>
                  </a:lnTo>
                  <a:lnTo>
                    <a:pt x="626" y="144"/>
                  </a:lnTo>
                  <a:lnTo>
                    <a:pt x="764" y="88"/>
                  </a:lnTo>
                  <a:cubicBezTo>
                    <a:pt x="766" y="87"/>
                    <a:pt x="769" y="87"/>
                    <a:pt x="771" y="89"/>
                  </a:cubicBezTo>
                  <a:lnTo>
                    <a:pt x="822" y="118"/>
                  </a:lnTo>
                  <a:lnTo>
                    <a:pt x="811" y="119"/>
                  </a:lnTo>
                  <a:lnTo>
                    <a:pt x="825" y="104"/>
                  </a:lnTo>
                  <a:lnTo>
                    <a:pt x="823" y="112"/>
                  </a:lnTo>
                  <a:lnTo>
                    <a:pt x="810" y="81"/>
                  </a:lnTo>
                  <a:cubicBezTo>
                    <a:pt x="810" y="80"/>
                    <a:pt x="809" y="78"/>
                    <a:pt x="810" y="77"/>
                  </a:cubicBezTo>
                  <a:lnTo>
                    <a:pt x="813" y="57"/>
                  </a:lnTo>
                  <a:cubicBezTo>
                    <a:pt x="814" y="55"/>
                    <a:pt x="815" y="53"/>
                    <a:pt x="817" y="52"/>
                  </a:cubicBezTo>
                  <a:cubicBezTo>
                    <a:pt x="819" y="51"/>
                    <a:pt x="821" y="50"/>
                    <a:pt x="823" y="51"/>
                  </a:cubicBezTo>
                  <a:lnTo>
                    <a:pt x="913" y="70"/>
                  </a:lnTo>
                  <a:cubicBezTo>
                    <a:pt x="914" y="71"/>
                    <a:pt x="915" y="71"/>
                    <a:pt x="916" y="72"/>
                  </a:cubicBezTo>
                  <a:lnTo>
                    <a:pt x="933" y="85"/>
                  </a:lnTo>
                  <a:lnTo>
                    <a:pt x="927" y="84"/>
                  </a:lnTo>
                  <a:lnTo>
                    <a:pt x="953" y="80"/>
                  </a:lnTo>
                  <a:cubicBezTo>
                    <a:pt x="956" y="79"/>
                    <a:pt x="959" y="81"/>
                    <a:pt x="961" y="83"/>
                  </a:cubicBezTo>
                  <a:lnTo>
                    <a:pt x="996" y="133"/>
                  </a:lnTo>
                  <a:cubicBezTo>
                    <a:pt x="996" y="134"/>
                    <a:pt x="997" y="134"/>
                    <a:pt x="997" y="135"/>
                  </a:cubicBezTo>
                  <a:lnTo>
                    <a:pt x="1038" y="228"/>
                  </a:lnTo>
                  <a:cubicBezTo>
                    <a:pt x="1039" y="231"/>
                    <a:pt x="1038" y="235"/>
                    <a:pt x="1036" y="237"/>
                  </a:cubicBezTo>
                  <a:lnTo>
                    <a:pt x="1008" y="260"/>
                  </a:lnTo>
                  <a:lnTo>
                    <a:pt x="1010" y="258"/>
                  </a:lnTo>
                  <a:lnTo>
                    <a:pt x="987" y="302"/>
                  </a:lnTo>
                  <a:cubicBezTo>
                    <a:pt x="986" y="304"/>
                    <a:pt x="985" y="306"/>
                    <a:pt x="983" y="306"/>
                  </a:cubicBezTo>
                  <a:lnTo>
                    <a:pt x="958" y="314"/>
                  </a:lnTo>
                  <a:lnTo>
                    <a:pt x="963" y="309"/>
                  </a:lnTo>
                  <a:lnTo>
                    <a:pt x="945" y="354"/>
                  </a:lnTo>
                  <a:cubicBezTo>
                    <a:pt x="944" y="356"/>
                    <a:pt x="942" y="357"/>
                    <a:pt x="941" y="358"/>
                  </a:cubicBezTo>
                  <a:lnTo>
                    <a:pt x="872" y="393"/>
                  </a:lnTo>
                  <a:cubicBezTo>
                    <a:pt x="869" y="394"/>
                    <a:pt x="866" y="394"/>
                    <a:pt x="864" y="393"/>
                  </a:cubicBezTo>
                  <a:lnTo>
                    <a:pt x="838" y="377"/>
                  </a:lnTo>
                  <a:lnTo>
                    <a:pt x="849" y="374"/>
                  </a:lnTo>
                  <a:lnTo>
                    <a:pt x="830" y="405"/>
                  </a:lnTo>
                  <a:lnTo>
                    <a:pt x="831" y="401"/>
                  </a:lnTo>
                  <a:lnTo>
                    <a:pt x="831" y="409"/>
                  </a:lnTo>
                  <a:cubicBezTo>
                    <a:pt x="831" y="413"/>
                    <a:pt x="828" y="417"/>
                    <a:pt x="823" y="417"/>
                  </a:cubicBezTo>
                  <a:lnTo>
                    <a:pt x="804" y="417"/>
                  </a:lnTo>
                  <a:lnTo>
                    <a:pt x="765" y="417"/>
                  </a:lnTo>
                  <a:lnTo>
                    <a:pt x="770" y="415"/>
                  </a:lnTo>
                  <a:lnTo>
                    <a:pt x="735" y="442"/>
                  </a:lnTo>
                  <a:cubicBezTo>
                    <a:pt x="732" y="444"/>
                    <a:pt x="728" y="444"/>
                    <a:pt x="725" y="443"/>
                  </a:cubicBezTo>
                  <a:lnTo>
                    <a:pt x="701" y="427"/>
                  </a:lnTo>
                  <a:lnTo>
                    <a:pt x="710" y="427"/>
                  </a:lnTo>
                  <a:lnTo>
                    <a:pt x="682" y="448"/>
                  </a:lnTo>
                  <a:cubicBezTo>
                    <a:pt x="682" y="448"/>
                    <a:pt x="681" y="449"/>
                    <a:pt x="681" y="449"/>
                  </a:cubicBezTo>
                  <a:lnTo>
                    <a:pt x="604" y="482"/>
                  </a:lnTo>
                  <a:cubicBezTo>
                    <a:pt x="601" y="483"/>
                    <a:pt x="598" y="483"/>
                    <a:pt x="596" y="481"/>
                  </a:cubicBezTo>
                  <a:lnTo>
                    <a:pt x="532" y="429"/>
                  </a:lnTo>
                  <a:lnTo>
                    <a:pt x="545" y="423"/>
                  </a:lnTo>
                  <a:lnTo>
                    <a:pt x="540" y="466"/>
                  </a:lnTo>
                  <a:lnTo>
                    <a:pt x="539" y="462"/>
                  </a:lnTo>
                  <a:lnTo>
                    <a:pt x="563" y="522"/>
                  </a:lnTo>
                  <a:cubicBezTo>
                    <a:pt x="564" y="524"/>
                    <a:pt x="564" y="526"/>
                    <a:pt x="563" y="528"/>
                  </a:cubicBezTo>
                  <a:cubicBezTo>
                    <a:pt x="562" y="530"/>
                    <a:pt x="561" y="532"/>
                    <a:pt x="559" y="532"/>
                  </a:cubicBezTo>
                  <a:lnTo>
                    <a:pt x="501" y="556"/>
                  </a:lnTo>
                  <a:lnTo>
                    <a:pt x="505" y="553"/>
                  </a:lnTo>
                  <a:lnTo>
                    <a:pt x="475" y="597"/>
                  </a:lnTo>
                  <a:cubicBezTo>
                    <a:pt x="474" y="599"/>
                    <a:pt x="472" y="600"/>
                    <a:pt x="470" y="600"/>
                  </a:cubicBezTo>
                  <a:lnTo>
                    <a:pt x="410" y="614"/>
                  </a:lnTo>
                  <a:lnTo>
                    <a:pt x="412" y="613"/>
                  </a:lnTo>
                  <a:lnTo>
                    <a:pt x="382" y="627"/>
                  </a:lnTo>
                  <a:cubicBezTo>
                    <a:pt x="381" y="627"/>
                    <a:pt x="380" y="628"/>
                    <a:pt x="378" y="628"/>
                  </a:cubicBezTo>
                  <a:lnTo>
                    <a:pt x="317" y="628"/>
                  </a:lnTo>
                  <a:lnTo>
                    <a:pt x="322" y="625"/>
                  </a:lnTo>
                  <a:lnTo>
                    <a:pt x="279" y="668"/>
                  </a:lnTo>
                  <a:cubicBezTo>
                    <a:pt x="279" y="669"/>
                    <a:pt x="278" y="669"/>
                    <a:pt x="277" y="670"/>
                  </a:cubicBezTo>
                  <a:lnTo>
                    <a:pt x="166" y="710"/>
                  </a:lnTo>
                  <a:lnTo>
                    <a:pt x="168" y="709"/>
                  </a:lnTo>
                  <a:lnTo>
                    <a:pt x="114" y="750"/>
                  </a:lnTo>
                  <a:lnTo>
                    <a:pt x="115" y="749"/>
                  </a:lnTo>
                  <a:lnTo>
                    <a:pt x="89" y="776"/>
                  </a:lnTo>
                  <a:lnTo>
                    <a:pt x="90" y="766"/>
                  </a:lnTo>
                  <a:lnTo>
                    <a:pt x="141" y="852"/>
                  </a:lnTo>
                  <a:cubicBezTo>
                    <a:pt x="143" y="855"/>
                    <a:pt x="142" y="859"/>
                    <a:pt x="139" y="862"/>
                  </a:cubicBezTo>
                  <a:lnTo>
                    <a:pt x="103" y="893"/>
                  </a:lnTo>
                  <a:cubicBezTo>
                    <a:pt x="102" y="894"/>
                    <a:pt x="100" y="895"/>
                    <a:pt x="98" y="895"/>
                  </a:cubicBezTo>
                  <a:lnTo>
                    <a:pt x="57" y="893"/>
                  </a:lnTo>
                  <a:cubicBezTo>
                    <a:pt x="54" y="892"/>
                    <a:pt x="51" y="891"/>
                    <a:pt x="50" y="888"/>
                  </a:cubicBezTo>
                  <a:lnTo>
                    <a:pt x="1" y="797"/>
                  </a:lnTo>
                  <a:cubicBezTo>
                    <a:pt x="1" y="796"/>
                    <a:pt x="0" y="794"/>
                    <a:pt x="1" y="793"/>
                  </a:cubicBezTo>
                  <a:lnTo>
                    <a:pt x="10" y="727"/>
                  </a:lnTo>
                  <a:lnTo>
                    <a:pt x="10" y="697"/>
                  </a:lnTo>
                  <a:cubicBezTo>
                    <a:pt x="10" y="696"/>
                    <a:pt x="10" y="694"/>
                    <a:pt x="11" y="693"/>
                  </a:cubicBezTo>
                  <a:lnTo>
                    <a:pt x="46" y="633"/>
                  </a:lnTo>
                  <a:cubicBezTo>
                    <a:pt x="47" y="631"/>
                    <a:pt x="49" y="630"/>
                    <a:pt x="51" y="629"/>
                  </a:cubicBezTo>
                  <a:lnTo>
                    <a:pt x="96" y="618"/>
                  </a:lnTo>
                  <a:lnTo>
                    <a:pt x="90" y="626"/>
                  </a:lnTo>
                  <a:lnTo>
                    <a:pt x="86" y="595"/>
                  </a:lnTo>
                  <a:cubicBezTo>
                    <a:pt x="86" y="592"/>
                    <a:pt x="88" y="588"/>
                    <a:pt x="91" y="587"/>
                  </a:cubicBezTo>
                  <a:lnTo>
                    <a:pt x="138" y="568"/>
                  </a:lnTo>
                  <a:lnTo>
                    <a:pt x="133" y="574"/>
                  </a:lnTo>
                  <a:lnTo>
                    <a:pt x="139" y="520"/>
                  </a:lnTo>
                  <a:cubicBezTo>
                    <a:pt x="139" y="518"/>
                    <a:pt x="140" y="516"/>
                    <a:pt x="142" y="515"/>
                  </a:cubicBezTo>
                  <a:lnTo>
                    <a:pt x="222" y="449"/>
                  </a:lnTo>
                  <a:lnTo>
                    <a:pt x="219" y="456"/>
                  </a:lnTo>
                  <a:lnTo>
                    <a:pt x="215" y="370"/>
                  </a:lnTo>
                  <a:cubicBezTo>
                    <a:pt x="215" y="369"/>
                    <a:pt x="216" y="367"/>
                    <a:pt x="217" y="365"/>
                  </a:cubicBezTo>
                  <a:lnTo>
                    <a:pt x="277" y="282"/>
                  </a:lnTo>
                  <a:lnTo>
                    <a:pt x="275" y="287"/>
                  </a:lnTo>
                  <a:lnTo>
                    <a:pt x="273" y="257"/>
                  </a:lnTo>
                  <a:cubicBezTo>
                    <a:pt x="273" y="255"/>
                    <a:pt x="274" y="253"/>
                    <a:pt x="275" y="252"/>
                  </a:cubicBezTo>
                  <a:lnTo>
                    <a:pt x="295" y="221"/>
                  </a:lnTo>
                  <a:lnTo>
                    <a:pt x="294" y="227"/>
                  </a:lnTo>
                  <a:lnTo>
                    <a:pt x="274" y="160"/>
                  </a:lnTo>
                  <a:lnTo>
                    <a:pt x="289" y="155"/>
                  </a:lnTo>
                  <a:lnTo>
                    <a:pt x="309" y="223"/>
                  </a:lnTo>
                  <a:cubicBezTo>
                    <a:pt x="310" y="225"/>
                    <a:pt x="310" y="228"/>
                    <a:pt x="308" y="230"/>
                  </a:cubicBezTo>
                  <a:lnTo>
                    <a:pt x="288" y="260"/>
                  </a:lnTo>
                  <a:lnTo>
                    <a:pt x="289" y="256"/>
                  </a:lnTo>
                  <a:lnTo>
                    <a:pt x="291" y="286"/>
                  </a:lnTo>
                  <a:cubicBezTo>
                    <a:pt x="291" y="288"/>
                    <a:pt x="291" y="290"/>
                    <a:pt x="290" y="292"/>
                  </a:cubicBezTo>
                  <a:lnTo>
                    <a:pt x="230" y="375"/>
                  </a:lnTo>
                  <a:lnTo>
                    <a:pt x="231" y="370"/>
                  </a:lnTo>
                  <a:lnTo>
                    <a:pt x="235" y="455"/>
                  </a:lnTo>
                  <a:cubicBezTo>
                    <a:pt x="235" y="457"/>
                    <a:pt x="234" y="460"/>
                    <a:pt x="232" y="461"/>
                  </a:cubicBezTo>
                  <a:lnTo>
                    <a:pt x="152" y="527"/>
                  </a:lnTo>
                  <a:lnTo>
                    <a:pt x="155" y="522"/>
                  </a:lnTo>
                  <a:lnTo>
                    <a:pt x="149" y="576"/>
                  </a:lnTo>
                  <a:cubicBezTo>
                    <a:pt x="149" y="579"/>
                    <a:pt x="147" y="581"/>
                    <a:pt x="144" y="583"/>
                  </a:cubicBezTo>
                  <a:lnTo>
                    <a:pt x="97" y="602"/>
                  </a:lnTo>
                  <a:lnTo>
                    <a:pt x="102" y="594"/>
                  </a:lnTo>
                  <a:lnTo>
                    <a:pt x="106" y="624"/>
                  </a:lnTo>
                  <a:cubicBezTo>
                    <a:pt x="107" y="628"/>
                    <a:pt x="104" y="632"/>
                    <a:pt x="100" y="633"/>
                  </a:cubicBezTo>
                  <a:lnTo>
                    <a:pt x="55" y="645"/>
                  </a:lnTo>
                  <a:lnTo>
                    <a:pt x="60" y="641"/>
                  </a:lnTo>
                  <a:lnTo>
                    <a:pt x="25" y="701"/>
                  </a:lnTo>
                  <a:lnTo>
                    <a:pt x="26" y="697"/>
                  </a:lnTo>
                  <a:lnTo>
                    <a:pt x="26" y="729"/>
                  </a:lnTo>
                  <a:lnTo>
                    <a:pt x="16" y="795"/>
                  </a:lnTo>
                  <a:lnTo>
                    <a:pt x="16" y="790"/>
                  </a:lnTo>
                  <a:lnTo>
                    <a:pt x="64" y="881"/>
                  </a:lnTo>
                  <a:lnTo>
                    <a:pt x="57" y="877"/>
                  </a:lnTo>
                  <a:lnTo>
                    <a:pt x="99" y="879"/>
                  </a:lnTo>
                  <a:lnTo>
                    <a:pt x="93" y="880"/>
                  </a:lnTo>
                  <a:lnTo>
                    <a:pt x="128" y="850"/>
                  </a:lnTo>
                  <a:lnTo>
                    <a:pt x="127" y="860"/>
                  </a:lnTo>
                  <a:lnTo>
                    <a:pt x="76" y="775"/>
                  </a:lnTo>
                  <a:cubicBezTo>
                    <a:pt x="74" y="771"/>
                    <a:pt x="75" y="768"/>
                    <a:pt x="77" y="765"/>
                  </a:cubicBezTo>
                  <a:lnTo>
                    <a:pt x="104" y="738"/>
                  </a:lnTo>
                  <a:cubicBezTo>
                    <a:pt x="104" y="738"/>
                    <a:pt x="104" y="737"/>
                    <a:pt x="105" y="737"/>
                  </a:cubicBezTo>
                  <a:lnTo>
                    <a:pt x="159" y="696"/>
                  </a:lnTo>
                  <a:cubicBezTo>
                    <a:pt x="159" y="696"/>
                    <a:pt x="160" y="696"/>
                    <a:pt x="161" y="695"/>
                  </a:cubicBezTo>
                  <a:lnTo>
                    <a:pt x="271" y="655"/>
                  </a:lnTo>
                  <a:lnTo>
                    <a:pt x="268" y="656"/>
                  </a:lnTo>
                  <a:lnTo>
                    <a:pt x="311" y="614"/>
                  </a:lnTo>
                  <a:cubicBezTo>
                    <a:pt x="313" y="612"/>
                    <a:pt x="315" y="612"/>
                    <a:pt x="317" y="612"/>
                  </a:cubicBezTo>
                  <a:lnTo>
                    <a:pt x="378" y="612"/>
                  </a:lnTo>
                  <a:lnTo>
                    <a:pt x="375" y="612"/>
                  </a:lnTo>
                  <a:lnTo>
                    <a:pt x="405" y="599"/>
                  </a:lnTo>
                  <a:cubicBezTo>
                    <a:pt x="406" y="599"/>
                    <a:pt x="406" y="598"/>
                    <a:pt x="407" y="598"/>
                  </a:cubicBezTo>
                  <a:lnTo>
                    <a:pt x="466" y="585"/>
                  </a:lnTo>
                  <a:lnTo>
                    <a:pt x="461" y="588"/>
                  </a:lnTo>
                  <a:lnTo>
                    <a:pt x="491" y="544"/>
                  </a:lnTo>
                  <a:cubicBezTo>
                    <a:pt x="492" y="542"/>
                    <a:pt x="494" y="541"/>
                    <a:pt x="495" y="541"/>
                  </a:cubicBezTo>
                  <a:lnTo>
                    <a:pt x="553" y="517"/>
                  </a:lnTo>
                  <a:lnTo>
                    <a:pt x="549" y="528"/>
                  </a:lnTo>
                  <a:lnTo>
                    <a:pt x="524" y="468"/>
                  </a:lnTo>
                  <a:cubicBezTo>
                    <a:pt x="524" y="467"/>
                    <a:pt x="524" y="465"/>
                    <a:pt x="524" y="464"/>
                  </a:cubicBezTo>
                  <a:lnTo>
                    <a:pt x="529" y="421"/>
                  </a:lnTo>
                  <a:cubicBezTo>
                    <a:pt x="530" y="418"/>
                    <a:pt x="532" y="416"/>
                    <a:pt x="534" y="415"/>
                  </a:cubicBezTo>
                  <a:cubicBezTo>
                    <a:pt x="537" y="414"/>
                    <a:pt x="540" y="414"/>
                    <a:pt x="542" y="416"/>
                  </a:cubicBezTo>
                  <a:lnTo>
                    <a:pt x="606" y="468"/>
                  </a:lnTo>
                  <a:lnTo>
                    <a:pt x="598" y="467"/>
                  </a:lnTo>
                  <a:lnTo>
                    <a:pt x="674" y="434"/>
                  </a:lnTo>
                  <a:lnTo>
                    <a:pt x="673" y="435"/>
                  </a:lnTo>
                  <a:lnTo>
                    <a:pt x="701" y="414"/>
                  </a:lnTo>
                  <a:cubicBezTo>
                    <a:pt x="703" y="412"/>
                    <a:pt x="707" y="412"/>
                    <a:pt x="710" y="414"/>
                  </a:cubicBezTo>
                  <a:lnTo>
                    <a:pt x="734" y="429"/>
                  </a:lnTo>
                  <a:lnTo>
                    <a:pt x="725" y="430"/>
                  </a:lnTo>
                  <a:lnTo>
                    <a:pt x="760" y="402"/>
                  </a:lnTo>
                  <a:cubicBezTo>
                    <a:pt x="762" y="401"/>
                    <a:pt x="763" y="401"/>
                    <a:pt x="765" y="401"/>
                  </a:cubicBezTo>
                  <a:lnTo>
                    <a:pt x="804" y="401"/>
                  </a:lnTo>
                  <a:lnTo>
                    <a:pt x="823" y="401"/>
                  </a:lnTo>
                  <a:lnTo>
                    <a:pt x="815" y="409"/>
                  </a:lnTo>
                  <a:lnTo>
                    <a:pt x="815" y="401"/>
                  </a:lnTo>
                  <a:cubicBezTo>
                    <a:pt x="815" y="400"/>
                    <a:pt x="816" y="398"/>
                    <a:pt x="816" y="397"/>
                  </a:cubicBezTo>
                  <a:lnTo>
                    <a:pt x="835" y="366"/>
                  </a:lnTo>
                  <a:cubicBezTo>
                    <a:pt x="837" y="362"/>
                    <a:pt x="842" y="361"/>
                    <a:pt x="846" y="363"/>
                  </a:cubicBezTo>
                  <a:lnTo>
                    <a:pt x="872" y="379"/>
                  </a:lnTo>
                  <a:lnTo>
                    <a:pt x="864" y="378"/>
                  </a:lnTo>
                  <a:lnTo>
                    <a:pt x="934" y="344"/>
                  </a:lnTo>
                  <a:lnTo>
                    <a:pt x="930" y="348"/>
                  </a:lnTo>
                  <a:lnTo>
                    <a:pt x="948" y="303"/>
                  </a:lnTo>
                  <a:cubicBezTo>
                    <a:pt x="949" y="301"/>
                    <a:pt x="951" y="299"/>
                    <a:pt x="953" y="299"/>
                  </a:cubicBezTo>
                  <a:lnTo>
                    <a:pt x="978" y="291"/>
                  </a:lnTo>
                  <a:lnTo>
                    <a:pt x="973" y="295"/>
                  </a:lnTo>
                  <a:lnTo>
                    <a:pt x="995" y="250"/>
                  </a:lnTo>
                  <a:cubicBezTo>
                    <a:pt x="996" y="250"/>
                    <a:pt x="997" y="249"/>
                    <a:pt x="997" y="248"/>
                  </a:cubicBezTo>
                  <a:lnTo>
                    <a:pt x="1025" y="225"/>
                  </a:lnTo>
                  <a:lnTo>
                    <a:pt x="1023" y="234"/>
                  </a:lnTo>
                  <a:lnTo>
                    <a:pt x="982" y="141"/>
                  </a:lnTo>
                  <a:lnTo>
                    <a:pt x="983" y="143"/>
                  </a:lnTo>
                  <a:lnTo>
                    <a:pt x="947" y="92"/>
                  </a:lnTo>
                  <a:lnTo>
                    <a:pt x="955" y="96"/>
                  </a:lnTo>
                  <a:lnTo>
                    <a:pt x="929" y="100"/>
                  </a:lnTo>
                  <a:cubicBezTo>
                    <a:pt x="927" y="100"/>
                    <a:pt x="925" y="99"/>
                    <a:pt x="923" y="98"/>
                  </a:cubicBezTo>
                  <a:lnTo>
                    <a:pt x="906" y="84"/>
                  </a:lnTo>
                  <a:lnTo>
                    <a:pt x="909" y="86"/>
                  </a:lnTo>
                  <a:lnTo>
                    <a:pt x="820" y="67"/>
                  </a:lnTo>
                  <a:lnTo>
                    <a:pt x="829" y="60"/>
                  </a:lnTo>
                  <a:lnTo>
                    <a:pt x="825" y="80"/>
                  </a:lnTo>
                  <a:lnTo>
                    <a:pt x="825" y="75"/>
                  </a:lnTo>
                  <a:lnTo>
                    <a:pt x="838" y="106"/>
                  </a:lnTo>
                  <a:cubicBezTo>
                    <a:pt x="839" y="109"/>
                    <a:pt x="839" y="112"/>
                    <a:pt x="837" y="114"/>
                  </a:cubicBezTo>
                  <a:lnTo>
                    <a:pt x="824" y="130"/>
                  </a:lnTo>
                  <a:cubicBezTo>
                    <a:pt x="821" y="133"/>
                    <a:pt x="817" y="133"/>
                    <a:pt x="814" y="131"/>
                  </a:cubicBezTo>
                  <a:lnTo>
                    <a:pt x="763" y="102"/>
                  </a:lnTo>
                  <a:lnTo>
                    <a:pt x="770" y="103"/>
                  </a:lnTo>
                  <a:lnTo>
                    <a:pt x="632" y="159"/>
                  </a:lnTo>
                  <a:cubicBezTo>
                    <a:pt x="629" y="160"/>
                    <a:pt x="626" y="160"/>
                    <a:pt x="624" y="158"/>
                  </a:cubicBezTo>
                  <a:lnTo>
                    <a:pt x="605" y="145"/>
                  </a:lnTo>
                  <a:cubicBezTo>
                    <a:pt x="603" y="143"/>
                    <a:pt x="602" y="141"/>
                    <a:pt x="602" y="138"/>
                  </a:cubicBezTo>
                  <a:lnTo>
                    <a:pt x="602" y="125"/>
                  </a:lnTo>
                  <a:cubicBezTo>
                    <a:pt x="602" y="123"/>
                    <a:pt x="603" y="122"/>
                    <a:pt x="603" y="120"/>
                  </a:cubicBezTo>
                  <a:lnTo>
                    <a:pt x="637" y="66"/>
                  </a:lnTo>
                  <a:lnTo>
                    <a:pt x="656" y="39"/>
                  </a:lnTo>
                  <a:lnTo>
                    <a:pt x="655" y="46"/>
                  </a:lnTo>
                  <a:lnTo>
                    <a:pt x="644" y="19"/>
                  </a:lnTo>
                  <a:lnTo>
                    <a:pt x="654" y="24"/>
                  </a:lnTo>
                  <a:lnTo>
                    <a:pt x="588" y="43"/>
                  </a:lnTo>
                  <a:cubicBezTo>
                    <a:pt x="585" y="44"/>
                    <a:pt x="582" y="43"/>
                    <a:pt x="580" y="41"/>
                  </a:cubicBezTo>
                  <a:lnTo>
                    <a:pt x="552" y="14"/>
                  </a:lnTo>
                  <a:lnTo>
                    <a:pt x="562" y="15"/>
                  </a:lnTo>
                  <a:lnTo>
                    <a:pt x="525" y="38"/>
                  </a:lnTo>
                  <a:cubicBezTo>
                    <a:pt x="523" y="40"/>
                    <a:pt x="520" y="40"/>
                    <a:pt x="518" y="39"/>
                  </a:cubicBezTo>
                  <a:lnTo>
                    <a:pt x="451" y="20"/>
                  </a:lnTo>
                  <a:lnTo>
                    <a:pt x="459" y="18"/>
                  </a:lnTo>
                  <a:lnTo>
                    <a:pt x="423" y="51"/>
                  </a:lnTo>
                  <a:lnTo>
                    <a:pt x="425" y="48"/>
                  </a:lnTo>
                  <a:lnTo>
                    <a:pt x="420" y="65"/>
                  </a:lnTo>
                  <a:lnTo>
                    <a:pt x="419" y="59"/>
                  </a:lnTo>
                  <a:lnTo>
                    <a:pt x="434" y="84"/>
                  </a:lnTo>
                  <a:cubicBezTo>
                    <a:pt x="435" y="86"/>
                    <a:pt x="435" y="89"/>
                    <a:pt x="434" y="91"/>
                  </a:cubicBezTo>
                  <a:lnTo>
                    <a:pt x="425" y="112"/>
                  </a:lnTo>
                  <a:cubicBezTo>
                    <a:pt x="424" y="114"/>
                    <a:pt x="423" y="116"/>
                    <a:pt x="421" y="117"/>
                  </a:cubicBezTo>
                  <a:cubicBezTo>
                    <a:pt x="419" y="117"/>
                    <a:pt x="416" y="117"/>
                    <a:pt x="414" y="116"/>
                  </a:cubicBezTo>
                  <a:lnTo>
                    <a:pt x="355" y="89"/>
                  </a:lnTo>
                  <a:lnTo>
                    <a:pt x="357" y="90"/>
                  </a:lnTo>
                  <a:lnTo>
                    <a:pt x="322" y="86"/>
                  </a:lnTo>
                  <a:lnTo>
                    <a:pt x="328" y="84"/>
                  </a:lnTo>
                  <a:lnTo>
                    <a:pt x="315" y="97"/>
                  </a:lnTo>
                  <a:lnTo>
                    <a:pt x="317" y="92"/>
                  </a:lnTo>
                  <a:lnTo>
                    <a:pt x="317" y="134"/>
                  </a:lnTo>
                  <a:cubicBezTo>
                    <a:pt x="317" y="137"/>
                    <a:pt x="316" y="139"/>
                    <a:pt x="314" y="140"/>
                  </a:cubicBezTo>
                  <a:lnTo>
                    <a:pt x="286" y="164"/>
                  </a:lnTo>
                  <a:lnTo>
                    <a:pt x="276" y="151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88"/>
            <p:cNvSpPr/>
            <p:nvPr/>
          </p:nvSpPr>
          <p:spPr bwMode="auto">
            <a:xfrm>
              <a:off x="1767" y="2541"/>
              <a:ext cx="577" cy="452"/>
            </a:xfrm>
            <a:custGeom>
              <a:avLst/>
              <a:gdLst>
                <a:gd name="T0" fmla="*/ 27 w 577"/>
                <a:gd name="T1" fmla="*/ 176 h 452"/>
                <a:gd name="T2" fmla="*/ 65 w 577"/>
                <a:gd name="T3" fmla="*/ 156 h 452"/>
                <a:gd name="T4" fmla="*/ 124 w 577"/>
                <a:gd name="T5" fmla="*/ 174 h 452"/>
                <a:gd name="T6" fmla="*/ 137 w 577"/>
                <a:gd name="T7" fmla="*/ 145 h 452"/>
                <a:gd name="T8" fmla="*/ 220 w 577"/>
                <a:gd name="T9" fmla="*/ 110 h 452"/>
                <a:gd name="T10" fmla="*/ 288 w 577"/>
                <a:gd name="T11" fmla="*/ 90 h 452"/>
                <a:gd name="T12" fmla="*/ 317 w 577"/>
                <a:gd name="T13" fmla="*/ 98 h 452"/>
                <a:gd name="T14" fmla="*/ 340 w 577"/>
                <a:gd name="T15" fmla="*/ 79 h 452"/>
                <a:gd name="T16" fmla="*/ 348 w 577"/>
                <a:gd name="T17" fmla="*/ 62 h 452"/>
                <a:gd name="T18" fmla="*/ 376 w 577"/>
                <a:gd name="T19" fmla="*/ 39 h 452"/>
                <a:gd name="T20" fmla="*/ 414 w 577"/>
                <a:gd name="T21" fmla="*/ 17 h 452"/>
                <a:gd name="T22" fmla="*/ 430 w 577"/>
                <a:gd name="T23" fmla="*/ 37 h 452"/>
                <a:gd name="T24" fmla="*/ 466 w 577"/>
                <a:gd name="T25" fmla="*/ 8 h 452"/>
                <a:gd name="T26" fmla="*/ 504 w 577"/>
                <a:gd name="T27" fmla="*/ 8 h 452"/>
                <a:gd name="T28" fmla="*/ 523 w 577"/>
                <a:gd name="T29" fmla="*/ 41 h 452"/>
                <a:gd name="T30" fmla="*/ 500 w 577"/>
                <a:gd name="T31" fmla="*/ 100 h 452"/>
                <a:gd name="T32" fmla="*/ 500 w 577"/>
                <a:gd name="T33" fmla="*/ 126 h 452"/>
                <a:gd name="T34" fmla="*/ 538 w 577"/>
                <a:gd name="T35" fmla="*/ 148 h 452"/>
                <a:gd name="T36" fmla="*/ 565 w 577"/>
                <a:gd name="T37" fmla="*/ 138 h 452"/>
                <a:gd name="T38" fmla="*/ 565 w 577"/>
                <a:gd name="T39" fmla="*/ 194 h 452"/>
                <a:gd name="T40" fmla="*/ 534 w 577"/>
                <a:gd name="T41" fmla="*/ 259 h 452"/>
                <a:gd name="T42" fmla="*/ 492 w 577"/>
                <a:gd name="T43" fmla="*/ 345 h 452"/>
                <a:gd name="T44" fmla="*/ 464 w 577"/>
                <a:gd name="T45" fmla="*/ 387 h 452"/>
                <a:gd name="T46" fmla="*/ 441 w 577"/>
                <a:gd name="T47" fmla="*/ 411 h 452"/>
                <a:gd name="T48" fmla="*/ 375 w 577"/>
                <a:gd name="T49" fmla="*/ 452 h 452"/>
                <a:gd name="T50" fmla="*/ 323 w 577"/>
                <a:gd name="T51" fmla="*/ 420 h 452"/>
                <a:gd name="T52" fmla="*/ 269 w 577"/>
                <a:gd name="T53" fmla="*/ 451 h 452"/>
                <a:gd name="T54" fmla="*/ 181 w 577"/>
                <a:gd name="T55" fmla="*/ 415 h 452"/>
                <a:gd name="T56" fmla="*/ 186 w 577"/>
                <a:gd name="T57" fmla="*/ 351 h 452"/>
                <a:gd name="T58" fmla="*/ 145 w 577"/>
                <a:gd name="T59" fmla="*/ 336 h 452"/>
                <a:gd name="T60" fmla="*/ 116 w 577"/>
                <a:gd name="T61" fmla="*/ 336 h 452"/>
                <a:gd name="T62" fmla="*/ 100 w 577"/>
                <a:gd name="T63" fmla="*/ 289 h 452"/>
                <a:gd name="T64" fmla="*/ 127 w 577"/>
                <a:gd name="T65" fmla="*/ 281 h 452"/>
                <a:gd name="T66" fmla="*/ 124 w 577"/>
                <a:gd name="T67" fmla="*/ 241 h 452"/>
                <a:gd name="T68" fmla="*/ 50 w 577"/>
                <a:gd name="T69" fmla="*/ 208 h 452"/>
                <a:gd name="T70" fmla="*/ 14 w 577"/>
                <a:gd name="T71" fmla="*/ 208 h 452"/>
                <a:gd name="T72" fmla="*/ 3 w 577"/>
                <a:gd name="T73" fmla="*/ 174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7"/>
                <a:gd name="T112" fmla="*/ 0 h 452"/>
                <a:gd name="T113" fmla="*/ 577 w 577"/>
                <a:gd name="T114" fmla="*/ 452 h 4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7" h="452">
                  <a:moveTo>
                    <a:pt x="3" y="174"/>
                  </a:moveTo>
                  <a:lnTo>
                    <a:pt x="27" y="176"/>
                  </a:lnTo>
                  <a:lnTo>
                    <a:pt x="53" y="150"/>
                  </a:lnTo>
                  <a:lnTo>
                    <a:pt x="65" y="156"/>
                  </a:lnTo>
                  <a:lnTo>
                    <a:pt x="116" y="179"/>
                  </a:lnTo>
                  <a:lnTo>
                    <a:pt x="124" y="174"/>
                  </a:lnTo>
                  <a:lnTo>
                    <a:pt x="127" y="155"/>
                  </a:lnTo>
                  <a:lnTo>
                    <a:pt x="137" y="145"/>
                  </a:lnTo>
                  <a:lnTo>
                    <a:pt x="208" y="95"/>
                  </a:lnTo>
                  <a:lnTo>
                    <a:pt x="220" y="110"/>
                  </a:lnTo>
                  <a:lnTo>
                    <a:pt x="264" y="125"/>
                  </a:lnTo>
                  <a:lnTo>
                    <a:pt x="288" y="90"/>
                  </a:lnTo>
                  <a:lnTo>
                    <a:pt x="299" y="98"/>
                  </a:lnTo>
                  <a:lnTo>
                    <a:pt x="317" y="98"/>
                  </a:lnTo>
                  <a:lnTo>
                    <a:pt x="317" y="88"/>
                  </a:lnTo>
                  <a:lnTo>
                    <a:pt x="340" y="79"/>
                  </a:lnTo>
                  <a:lnTo>
                    <a:pt x="340" y="73"/>
                  </a:lnTo>
                  <a:lnTo>
                    <a:pt x="348" y="62"/>
                  </a:lnTo>
                  <a:lnTo>
                    <a:pt x="353" y="63"/>
                  </a:lnTo>
                  <a:lnTo>
                    <a:pt x="376" y="39"/>
                  </a:lnTo>
                  <a:lnTo>
                    <a:pt x="396" y="44"/>
                  </a:lnTo>
                  <a:lnTo>
                    <a:pt x="414" y="17"/>
                  </a:lnTo>
                  <a:lnTo>
                    <a:pt x="422" y="39"/>
                  </a:lnTo>
                  <a:lnTo>
                    <a:pt x="430" y="37"/>
                  </a:lnTo>
                  <a:lnTo>
                    <a:pt x="460" y="7"/>
                  </a:lnTo>
                  <a:lnTo>
                    <a:pt x="466" y="8"/>
                  </a:lnTo>
                  <a:lnTo>
                    <a:pt x="480" y="0"/>
                  </a:lnTo>
                  <a:lnTo>
                    <a:pt x="504" y="8"/>
                  </a:lnTo>
                  <a:lnTo>
                    <a:pt x="504" y="37"/>
                  </a:lnTo>
                  <a:lnTo>
                    <a:pt x="523" y="41"/>
                  </a:lnTo>
                  <a:lnTo>
                    <a:pt x="518" y="70"/>
                  </a:lnTo>
                  <a:lnTo>
                    <a:pt x="500" y="100"/>
                  </a:lnTo>
                  <a:lnTo>
                    <a:pt x="492" y="126"/>
                  </a:lnTo>
                  <a:lnTo>
                    <a:pt x="500" y="126"/>
                  </a:lnTo>
                  <a:lnTo>
                    <a:pt x="519" y="105"/>
                  </a:lnTo>
                  <a:lnTo>
                    <a:pt x="538" y="148"/>
                  </a:lnTo>
                  <a:lnTo>
                    <a:pt x="551" y="138"/>
                  </a:lnTo>
                  <a:lnTo>
                    <a:pt x="565" y="138"/>
                  </a:lnTo>
                  <a:lnTo>
                    <a:pt x="577" y="176"/>
                  </a:lnTo>
                  <a:lnTo>
                    <a:pt x="565" y="194"/>
                  </a:lnTo>
                  <a:lnTo>
                    <a:pt x="566" y="212"/>
                  </a:lnTo>
                  <a:lnTo>
                    <a:pt x="534" y="259"/>
                  </a:lnTo>
                  <a:lnTo>
                    <a:pt x="536" y="308"/>
                  </a:lnTo>
                  <a:lnTo>
                    <a:pt x="492" y="345"/>
                  </a:lnTo>
                  <a:lnTo>
                    <a:pt x="489" y="376"/>
                  </a:lnTo>
                  <a:lnTo>
                    <a:pt x="464" y="387"/>
                  </a:lnTo>
                  <a:lnTo>
                    <a:pt x="466" y="405"/>
                  </a:lnTo>
                  <a:lnTo>
                    <a:pt x="441" y="411"/>
                  </a:lnTo>
                  <a:lnTo>
                    <a:pt x="422" y="445"/>
                  </a:lnTo>
                  <a:lnTo>
                    <a:pt x="375" y="452"/>
                  </a:lnTo>
                  <a:lnTo>
                    <a:pt x="348" y="431"/>
                  </a:lnTo>
                  <a:lnTo>
                    <a:pt x="323" y="420"/>
                  </a:lnTo>
                  <a:lnTo>
                    <a:pt x="294" y="449"/>
                  </a:lnTo>
                  <a:lnTo>
                    <a:pt x="269" y="451"/>
                  </a:lnTo>
                  <a:lnTo>
                    <a:pt x="240" y="452"/>
                  </a:lnTo>
                  <a:lnTo>
                    <a:pt x="181" y="415"/>
                  </a:lnTo>
                  <a:lnTo>
                    <a:pt x="170" y="384"/>
                  </a:lnTo>
                  <a:lnTo>
                    <a:pt x="186" y="351"/>
                  </a:lnTo>
                  <a:lnTo>
                    <a:pt x="167" y="336"/>
                  </a:lnTo>
                  <a:lnTo>
                    <a:pt x="145" y="336"/>
                  </a:lnTo>
                  <a:lnTo>
                    <a:pt x="140" y="331"/>
                  </a:lnTo>
                  <a:lnTo>
                    <a:pt x="116" y="336"/>
                  </a:lnTo>
                  <a:lnTo>
                    <a:pt x="91" y="318"/>
                  </a:lnTo>
                  <a:lnTo>
                    <a:pt x="100" y="289"/>
                  </a:lnTo>
                  <a:lnTo>
                    <a:pt x="120" y="288"/>
                  </a:lnTo>
                  <a:lnTo>
                    <a:pt x="127" y="281"/>
                  </a:lnTo>
                  <a:lnTo>
                    <a:pt x="133" y="256"/>
                  </a:lnTo>
                  <a:lnTo>
                    <a:pt x="124" y="241"/>
                  </a:lnTo>
                  <a:lnTo>
                    <a:pt x="59" y="228"/>
                  </a:lnTo>
                  <a:lnTo>
                    <a:pt x="50" y="208"/>
                  </a:lnTo>
                  <a:lnTo>
                    <a:pt x="30" y="208"/>
                  </a:lnTo>
                  <a:lnTo>
                    <a:pt x="14" y="208"/>
                  </a:lnTo>
                  <a:lnTo>
                    <a:pt x="0" y="185"/>
                  </a:lnTo>
                  <a:lnTo>
                    <a:pt x="3" y="174"/>
                  </a:lnTo>
                  <a:close/>
                </a:path>
              </a:pathLst>
            </a:custGeom>
            <a:solidFill>
              <a:schemeClr val="accent5">
                <a:lumMod val="25000"/>
              </a:schemeClr>
            </a:solidFill>
            <a:ln w="25400">
              <a:solidFill>
                <a:srgbClr val="0033CC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HGS創英角ｺﾞｼｯｸUB" pitchFamily="50" charset="-128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2633" y="2293"/>
              <a:ext cx="314" cy="424"/>
            </a:xfrm>
            <a:custGeom>
              <a:avLst/>
              <a:gdLst>
                <a:gd name="T0" fmla="*/ 0 w 314"/>
                <a:gd name="T1" fmla="*/ 327 h 424"/>
                <a:gd name="T2" fmla="*/ 11 w 314"/>
                <a:gd name="T3" fmla="*/ 253 h 424"/>
                <a:gd name="T4" fmla="*/ 22 w 314"/>
                <a:gd name="T5" fmla="*/ 234 h 424"/>
                <a:gd name="T6" fmla="*/ 27 w 314"/>
                <a:gd name="T7" fmla="*/ 213 h 424"/>
                <a:gd name="T8" fmla="*/ 42 w 314"/>
                <a:gd name="T9" fmla="*/ 184 h 424"/>
                <a:gd name="T10" fmla="*/ 34 w 314"/>
                <a:gd name="T11" fmla="*/ 172 h 424"/>
                <a:gd name="T12" fmla="*/ 36 w 314"/>
                <a:gd name="T13" fmla="*/ 147 h 424"/>
                <a:gd name="T14" fmla="*/ 67 w 314"/>
                <a:gd name="T15" fmla="*/ 107 h 424"/>
                <a:gd name="T16" fmla="*/ 64 w 314"/>
                <a:gd name="T17" fmla="*/ 82 h 424"/>
                <a:gd name="T18" fmla="*/ 87 w 314"/>
                <a:gd name="T19" fmla="*/ 44 h 424"/>
                <a:gd name="T20" fmla="*/ 107 w 314"/>
                <a:gd name="T21" fmla="*/ 50 h 424"/>
                <a:gd name="T22" fmla="*/ 149 w 314"/>
                <a:gd name="T23" fmla="*/ 18 h 424"/>
                <a:gd name="T24" fmla="*/ 156 w 314"/>
                <a:gd name="T25" fmla="*/ 0 h 424"/>
                <a:gd name="T26" fmla="*/ 180 w 314"/>
                <a:gd name="T27" fmla="*/ 6 h 424"/>
                <a:gd name="T28" fmla="*/ 194 w 314"/>
                <a:gd name="T29" fmla="*/ 40 h 424"/>
                <a:gd name="T30" fmla="*/ 205 w 314"/>
                <a:gd name="T31" fmla="*/ 67 h 424"/>
                <a:gd name="T32" fmla="*/ 230 w 314"/>
                <a:gd name="T33" fmla="*/ 67 h 424"/>
                <a:gd name="T34" fmla="*/ 248 w 314"/>
                <a:gd name="T35" fmla="*/ 44 h 424"/>
                <a:gd name="T36" fmla="*/ 272 w 314"/>
                <a:gd name="T37" fmla="*/ 70 h 424"/>
                <a:gd name="T38" fmla="*/ 314 w 314"/>
                <a:gd name="T39" fmla="*/ 53 h 424"/>
                <a:gd name="T40" fmla="*/ 287 w 314"/>
                <a:gd name="T41" fmla="*/ 122 h 424"/>
                <a:gd name="T42" fmla="*/ 272 w 314"/>
                <a:gd name="T43" fmla="*/ 114 h 424"/>
                <a:gd name="T44" fmla="*/ 261 w 314"/>
                <a:gd name="T45" fmla="*/ 120 h 424"/>
                <a:gd name="T46" fmla="*/ 260 w 314"/>
                <a:gd name="T47" fmla="*/ 126 h 424"/>
                <a:gd name="T48" fmla="*/ 274 w 314"/>
                <a:gd name="T49" fmla="*/ 143 h 424"/>
                <a:gd name="T50" fmla="*/ 271 w 314"/>
                <a:gd name="T51" fmla="*/ 207 h 424"/>
                <a:gd name="T52" fmla="*/ 274 w 314"/>
                <a:gd name="T53" fmla="*/ 227 h 424"/>
                <a:gd name="T54" fmla="*/ 271 w 314"/>
                <a:gd name="T55" fmla="*/ 233 h 424"/>
                <a:gd name="T56" fmla="*/ 254 w 314"/>
                <a:gd name="T57" fmla="*/ 229 h 424"/>
                <a:gd name="T58" fmla="*/ 242 w 314"/>
                <a:gd name="T59" fmla="*/ 241 h 424"/>
                <a:gd name="T60" fmla="*/ 250 w 314"/>
                <a:gd name="T61" fmla="*/ 257 h 424"/>
                <a:gd name="T62" fmla="*/ 229 w 314"/>
                <a:gd name="T63" fmla="*/ 279 h 424"/>
                <a:gd name="T64" fmla="*/ 233 w 314"/>
                <a:gd name="T65" fmla="*/ 288 h 424"/>
                <a:gd name="T66" fmla="*/ 212 w 314"/>
                <a:gd name="T67" fmla="*/ 298 h 424"/>
                <a:gd name="T68" fmla="*/ 215 w 314"/>
                <a:gd name="T69" fmla="*/ 316 h 424"/>
                <a:gd name="T70" fmla="*/ 209 w 314"/>
                <a:gd name="T71" fmla="*/ 324 h 424"/>
                <a:gd name="T72" fmla="*/ 180 w 314"/>
                <a:gd name="T73" fmla="*/ 324 h 424"/>
                <a:gd name="T74" fmla="*/ 165 w 314"/>
                <a:gd name="T75" fmla="*/ 338 h 424"/>
                <a:gd name="T76" fmla="*/ 163 w 314"/>
                <a:gd name="T77" fmla="*/ 344 h 424"/>
                <a:gd name="T78" fmla="*/ 176 w 314"/>
                <a:gd name="T79" fmla="*/ 353 h 424"/>
                <a:gd name="T80" fmla="*/ 162 w 314"/>
                <a:gd name="T81" fmla="*/ 377 h 424"/>
                <a:gd name="T82" fmla="*/ 142 w 314"/>
                <a:gd name="T83" fmla="*/ 405 h 424"/>
                <a:gd name="T84" fmla="*/ 135 w 314"/>
                <a:gd name="T85" fmla="*/ 401 h 424"/>
                <a:gd name="T86" fmla="*/ 114 w 314"/>
                <a:gd name="T87" fmla="*/ 424 h 424"/>
                <a:gd name="T88" fmla="*/ 92 w 314"/>
                <a:gd name="T89" fmla="*/ 372 h 424"/>
                <a:gd name="T90" fmla="*/ 73 w 314"/>
                <a:gd name="T91" fmla="*/ 344 h 424"/>
                <a:gd name="T92" fmla="*/ 58 w 314"/>
                <a:gd name="T93" fmla="*/ 345 h 424"/>
                <a:gd name="T94" fmla="*/ 49 w 314"/>
                <a:gd name="T95" fmla="*/ 338 h 424"/>
                <a:gd name="T96" fmla="*/ 0 w 314"/>
                <a:gd name="T97" fmla="*/ 327 h 424"/>
                <a:gd name="T98" fmla="*/ 0 w 314"/>
                <a:gd name="T99" fmla="*/ 327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4"/>
                <a:gd name="T151" fmla="*/ 0 h 424"/>
                <a:gd name="T152" fmla="*/ 314 w 314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4" h="424">
                  <a:moveTo>
                    <a:pt x="0" y="327"/>
                  </a:moveTo>
                  <a:lnTo>
                    <a:pt x="11" y="253"/>
                  </a:lnTo>
                  <a:lnTo>
                    <a:pt x="22" y="234"/>
                  </a:lnTo>
                  <a:lnTo>
                    <a:pt x="27" y="213"/>
                  </a:lnTo>
                  <a:lnTo>
                    <a:pt x="42" y="184"/>
                  </a:lnTo>
                  <a:lnTo>
                    <a:pt x="34" y="172"/>
                  </a:lnTo>
                  <a:lnTo>
                    <a:pt x="36" y="147"/>
                  </a:lnTo>
                  <a:lnTo>
                    <a:pt x="67" y="107"/>
                  </a:lnTo>
                  <a:lnTo>
                    <a:pt x="64" y="82"/>
                  </a:lnTo>
                  <a:lnTo>
                    <a:pt x="87" y="44"/>
                  </a:lnTo>
                  <a:lnTo>
                    <a:pt x="107" y="50"/>
                  </a:lnTo>
                  <a:lnTo>
                    <a:pt x="149" y="18"/>
                  </a:lnTo>
                  <a:lnTo>
                    <a:pt x="156" y="0"/>
                  </a:lnTo>
                  <a:lnTo>
                    <a:pt x="180" y="6"/>
                  </a:lnTo>
                  <a:lnTo>
                    <a:pt x="194" y="40"/>
                  </a:lnTo>
                  <a:lnTo>
                    <a:pt x="205" y="67"/>
                  </a:lnTo>
                  <a:lnTo>
                    <a:pt x="230" y="67"/>
                  </a:lnTo>
                  <a:lnTo>
                    <a:pt x="248" y="44"/>
                  </a:lnTo>
                  <a:lnTo>
                    <a:pt x="272" y="70"/>
                  </a:lnTo>
                  <a:lnTo>
                    <a:pt x="314" y="53"/>
                  </a:lnTo>
                  <a:lnTo>
                    <a:pt x="287" y="122"/>
                  </a:lnTo>
                  <a:lnTo>
                    <a:pt x="272" y="114"/>
                  </a:lnTo>
                  <a:lnTo>
                    <a:pt x="261" y="120"/>
                  </a:lnTo>
                  <a:lnTo>
                    <a:pt x="260" y="126"/>
                  </a:lnTo>
                  <a:lnTo>
                    <a:pt x="274" y="143"/>
                  </a:lnTo>
                  <a:lnTo>
                    <a:pt x="271" y="207"/>
                  </a:lnTo>
                  <a:lnTo>
                    <a:pt x="274" y="227"/>
                  </a:lnTo>
                  <a:lnTo>
                    <a:pt x="271" y="233"/>
                  </a:lnTo>
                  <a:lnTo>
                    <a:pt x="254" y="229"/>
                  </a:lnTo>
                  <a:lnTo>
                    <a:pt x="242" y="241"/>
                  </a:lnTo>
                  <a:lnTo>
                    <a:pt x="250" y="257"/>
                  </a:lnTo>
                  <a:lnTo>
                    <a:pt x="229" y="279"/>
                  </a:lnTo>
                  <a:lnTo>
                    <a:pt x="233" y="288"/>
                  </a:lnTo>
                  <a:lnTo>
                    <a:pt x="212" y="298"/>
                  </a:lnTo>
                  <a:lnTo>
                    <a:pt x="215" y="316"/>
                  </a:lnTo>
                  <a:lnTo>
                    <a:pt x="209" y="324"/>
                  </a:lnTo>
                  <a:lnTo>
                    <a:pt x="180" y="324"/>
                  </a:lnTo>
                  <a:lnTo>
                    <a:pt x="165" y="338"/>
                  </a:lnTo>
                  <a:lnTo>
                    <a:pt x="163" y="344"/>
                  </a:lnTo>
                  <a:lnTo>
                    <a:pt x="176" y="353"/>
                  </a:lnTo>
                  <a:lnTo>
                    <a:pt x="162" y="377"/>
                  </a:lnTo>
                  <a:lnTo>
                    <a:pt x="142" y="405"/>
                  </a:lnTo>
                  <a:lnTo>
                    <a:pt x="135" y="401"/>
                  </a:lnTo>
                  <a:lnTo>
                    <a:pt x="114" y="424"/>
                  </a:lnTo>
                  <a:lnTo>
                    <a:pt x="92" y="372"/>
                  </a:lnTo>
                  <a:lnTo>
                    <a:pt x="73" y="344"/>
                  </a:lnTo>
                  <a:lnTo>
                    <a:pt x="58" y="345"/>
                  </a:lnTo>
                  <a:lnTo>
                    <a:pt x="49" y="338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2629" y="2288"/>
              <a:ext cx="322" cy="434"/>
            </a:xfrm>
            <a:custGeom>
              <a:avLst/>
              <a:gdLst>
                <a:gd name="T0" fmla="*/ 1 w 590"/>
                <a:gd name="T1" fmla="*/ 1 h 751"/>
                <a:gd name="T2" fmla="*/ 1 w 590"/>
                <a:gd name="T3" fmla="*/ 1 h 751"/>
                <a:gd name="T4" fmla="*/ 1 w 590"/>
                <a:gd name="T5" fmla="*/ 1 h 751"/>
                <a:gd name="T6" fmla="*/ 1 w 590"/>
                <a:gd name="T7" fmla="*/ 1 h 751"/>
                <a:gd name="T8" fmla="*/ 1 w 590"/>
                <a:gd name="T9" fmla="*/ 1 h 751"/>
                <a:gd name="T10" fmla="*/ 1 w 590"/>
                <a:gd name="T11" fmla="*/ 1 h 751"/>
                <a:gd name="T12" fmla="*/ 1 w 590"/>
                <a:gd name="T13" fmla="*/ 1 h 751"/>
                <a:gd name="T14" fmla="*/ 1 w 590"/>
                <a:gd name="T15" fmla="*/ 1 h 751"/>
                <a:gd name="T16" fmla="*/ 1 w 590"/>
                <a:gd name="T17" fmla="*/ 1 h 751"/>
                <a:gd name="T18" fmla="*/ 1 w 590"/>
                <a:gd name="T19" fmla="*/ 1 h 751"/>
                <a:gd name="T20" fmla="*/ 1 w 590"/>
                <a:gd name="T21" fmla="*/ 1 h 751"/>
                <a:gd name="T22" fmla="*/ 1 w 590"/>
                <a:gd name="T23" fmla="*/ 1 h 751"/>
                <a:gd name="T24" fmla="*/ 1 w 590"/>
                <a:gd name="T25" fmla="*/ 1 h 751"/>
                <a:gd name="T26" fmla="*/ 1 w 590"/>
                <a:gd name="T27" fmla="*/ 1 h 751"/>
                <a:gd name="T28" fmla="*/ 1 w 590"/>
                <a:gd name="T29" fmla="*/ 1 h 751"/>
                <a:gd name="T30" fmla="*/ 1 w 590"/>
                <a:gd name="T31" fmla="*/ 1 h 751"/>
                <a:gd name="T32" fmla="*/ 1 w 590"/>
                <a:gd name="T33" fmla="*/ 1 h 751"/>
                <a:gd name="T34" fmla="*/ 1 w 590"/>
                <a:gd name="T35" fmla="*/ 1 h 751"/>
                <a:gd name="T36" fmla="*/ 1 w 590"/>
                <a:gd name="T37" fmla="*/ 1 h 751"/>
                <a:gd name="T38" fmla="*/ 1 w 590"/>
                <a:gd name="T39" fmla="*/ 1 h 751"/>
                <a:gd name="T40" fmla="*/ 1 w 590"/>
                <a:gd name="T41" fmla="*/ 1 h 751"/>
                <a:gd name="T42" fmla="*/ 1 w 590"/>
                <a:gd name="T43" fmla="*/ 1 h 751"/>
                <a:gd name="T44" fmla="*/ 1 w 590"/>
                <a:gd name="T45" fmla="*/ 1 h 751"/>
                <a:gd name="T46" fmla="*/ 1 w 590"/>
                <a:gd name="T47" fmla="*/ 1 h 751"/>
                <a:gd name="T48" fmla="*/ 1 w 590"/>
                <a:gd name="T49" fmla="*/ 1 h 751"/>
                <a:gd name="T50" fmla="*/ 1 w 590"/>
                <a:gd name="T51" fmla="*/ 1 h 751"/>
                <a:gd name="T52" fmla="*/ 1 w 590"/>
                <a:gd name="T53" fmla="*/ 1 h 751"/>
                <a:gd name="T54" fmla="*/ 1 w 590"/>
                <a:gd name="T55" fmla="*/ 1 h 751"/>
                <a:gd name="T56" fmla="*/ 1 w 590"/>
                <a:gd name="T57" fmla="*/ 1 h 751"/>
                <a:gd name="T58" fmla="*/ 1 w 590"/>
                <a:gd name="T59" fmla="*/ 1 h 751"/>
                <a:gd name="T60" fmla="*/ 1 w 590"/>
                <a:gd name="T61" fmla="*/ 1 h 751"/>
                <a:gd name="T62" fmla="*/ 1 w 590"/>
                <a:gd name="T63" fmla="*/ 1 h 751"/>
                <a:gd name="T64" fmla="*/ 1 w 590"/>
                <a:gd name="T65" fmla="*/ 1 h 751"/>
                <a:gd name="T66" fmla="*/ 1 w 590"/>
                <a:gd name="T67" fmla="*/ 1 h 751"/>
                <a:gd name="T68" fmla="*/ 1 w 590"/>
                <a:gd name="T69" fmla="*/ 1 h 751"/>
                <a:gd name="T70" fmla="*/ 1 w 590"/>
                <a:gd name="T71" fmla="*/ 1 h 751"/>
                <a:gd name="T72" fmla="*/ 1 w 590"/>
                <a:gd name="T73" fmla="*/ 1 h 751"/>
                <a:gd name="T74" fmla="*/ 1 w 590"/>
                <a:gd name="T75" fmla="*/ 1 h 751"/>
                <a:gd name="T76" fmla="*/ 1 w 590"/>
                <a:gd name="T77" fmla="*/ 1 h 751"/>
                <a:gd name="T78" fmla="*/ 1 w 590"/>
                <a:gd name="T79" fmla="*/ 1 h 751"/>
                <a:gd name="T80" fmla="*/ 1 w 590"/>
                <a:gd name="T81" fmla="*/ 1 h 751"/>
                <a:gd name="T82" fmla="*/ 1 w 590"/>
                <a:gd name="T83" fmla="*/ 1 h 751"/>
                <a:gd name="T84" fmla="*/ 1 w 590"/>
                <a:gd name="T85" fmla="*/ 1 h 751"/>
                <a:gd name="T86" fmla="*/ 1 w 590"/>
                <a:gd name="T87" fmla="*/ 1 h 751"/>
                <a:gd name="T88" fmla="*/ 1 w 590"/>
                <a:gd name="T89" fmla="*/ 1 h 751"/>
                <a:gd name="T90" fmla="*/ 1 w 590"/>
                <a:gd name="T91" fmla="*/ 1 h 751"/>
                <a:gd name="T92" fmla="*/ 1 w 590"/>
                <a:gd name="T93" fmla="*/ 1 h 751"/>
                <a:gd name="T94" fmla="*/ 1 w 590"/>
                <a:gd name="T95" fmla="*/ 1 h 7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0"/>
                <a:gd name="T145" fmla="*/ 0 h 751"/>
                <a:gd name="T146" fmla="*/ 590 w 590"/>
                <a:gd name="T147" fmla="*/ 751 h 7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0" h="751">
                  <a:moveTo>
                    <a:pt x="0" y="573"/>
                  </a:moveTo>
                  <a:lnTo>
                    <a:pt x="20" y="446"/>
                  </a:lnTo>
                  <a:cubicBezTo>
                    <a:pt x="20" y="445"/>
                    <a:pt x="21" y="444"/>
                    <a:pt x="21" y="443"/>
                  </a:cubicBezTo>
                  <a:lnTo>
                    <a:pt x="42" y="409"/>
                  </a:lnTo>
                  <a:lnTo>
                    <a:pt x="41" y="412"/>
                  </a:lnTo>
                  <a:lnTo>
                    <a:pt x="48" y="376"/>
                  </a:lnTo>
                  <a:cubicBezTo>
                    <a:pt x="48" y="375"/>
                    <a:pt x="49" y="374"/>
                    <a:pt x="49" y="374"/>
                  </a:cubicBezTo>
                  <a:lnTo>
                    <a:pt x="77" y="322"/>
                  </a:lnTo>
                  <a:lnTo>
                    <a:pt x="77" y="331"/>
                  </a:lnTo>
                  <a:lnTo>
                    <a:pt x="62" y="310"/>
                  </a:lnTo>
                  <a:cubicBezTo>
                    <a:pt x="61" y="309"/>
                    <a:pt x="61" y="307"/>
                    <a:pt x="61" y="305"/>
                  </a:cubicBezTo>
                  <a:lnTo>
                    <a:pt x="65" y="261"/>
                  </a:lnTo>
                  <a:cubicBezTo>
                    <a:pt x="65" y="260"/>
                    <a:pt x="66" y="258"/>
                    <a:pt x="67" y="257"/>
                  </a:cubicBezTo>
                  <a:lnTo>
                    <a:pt x="124" y="189"/>
                  </a:lnTo>
                  <a:lnTo>
                    <a:pt x="123" y="195"/>
                  </a:lnTo>
                  <a:lnTo>
                    <a:pt x="117" y="151"/>
                  </a:lnTo>
                  <a:cubicBezTo>
                    <a:pt x="117" y="150"/>
                    <a:pt x="117" y="148"/>
                    <a:pt x="118" y="146"/>
                  </a:cubicBezTo>
                  <a:lnTo>
                    <a:pt x="159" y="80"/>
                  </a:lnTo>
                  <a:cubicBezTo>
                    <a:pt x="161" y="77"/>
                    <a:pt x="164" y="76"/>
                    <a:pt x="168" y="76"/>
                  </a:cubicBezTo>
                  <a:lnTo>
                    <a:pt x="205" y="86"/>
                  </a:lnTo>
                  <a:lnTo>
                    <a:pt x="199" y="87"/>
                  </a:lnTo>
                  <a:lnTo>
                    <a:pt x="275" y="32"/>
                  </a:lnTo>
                  <a:lnTo>
                    <a:pt x="272" y="36"/>
                  </a:lnTo>
                  <a:lnTo>
                    <a:pt x="285" y="5"/>
                  </a:lnTo>
                  <a:cubicBezTo>
                    <a:pt x="287" y="2"/>
                    <a:pt x="291" y="0"/>
                    <a:pt x="294" y="1"/>
                  </a:cubicBezTo>
                  <a:lnTo>
                    <a:pt x="339" y="10"/>
                  </a:lnTo>
                  <a:cubicBezTo>
                    <a:pt x="342" y="11"/>
                    <a:pt x="344" y="12"/>
                    <a:pt x="345" y="15"/>
                  </a:cubicBezTo>
                  <a:lnTo>
                    <a:pt x="369" y="75"/>
                  </a:lnTo>
                  <a:lnTo>
                    <a:pt x="389" y="121"/>
                  </a:lnTo>
                  <a:lnTo>
                    <a:pt x="382" y="116"/>
                  </a:lnTo>
                  <a:lnTo>
                    <a:pt x="429" y="116"/>
                  </a:lnTo>
                  <a:lnTo>
                    <a:pt x="423" y="119"/>
                  </a:lnTo>
                  <a:lnTo>
                    <a:pt x="456" y="79"/>
                  </a:lnTo>
                  <a:cubicBezTo>
                    <a:pt x="458" y="77"/>
                    <a:pt x="460" y="76"/>
                    <a:pt x="462" y="76"/>
                  </a:cubicBezTo>
                  <a:cubicBezTo>
                    <a:pt x="464" y="76"/>
                    <a:pt x="467" y="77"/>
                    <a:pt x="468" y="79"/>
                  </a:cubicBezTo>
                  <a:lnTo>
                    <a:pt x="511" y="124"/>
                  </a:lnTo>
                  <a:lnTo>
                    <a:pt x="502" y="122"/>
                  </a:lnTo>
                  <a:lnTo>
                    <a:pt x="579" y="92"/>
                  </a:lnTo>
                  <a:cubicBezTo>
                    <a:pt x="582" y="91"/>
                    <a:pt x="585" y="91"/>
                    <a:pt x="587" y="94"/>
                  </a:cubicBezTo>
                  <a:cubicBezTo>
                    <a:pt x="590" y="96"/>
                    <a:pt x="590" y="99"/>
                    <a:pt x="589" y="102"/>
                  </a:cubicBezTo>
                  <a:lnTo>
                    <a:pt x="541" y="223"/>
                  </a:lnTo>
                  <a:cubicBezTo>
                    <a:pt x="540" y="225"/>
                    <a:pt x="538" y="227"/>
                    <a:pt x="536" y="228"/>
                  </a:cubicBezTo>
                  <a:cubicBezTo>
                    <a:pt x="534" y="229"/>
                    <a:pt x="531" y="229"/>
                    <a:pt x="529" y="227"/>
                  </a:cubicBezTo>
                  <a:lnTo>
                    <a:pt x="501" y="212"/>
                  </a:lnTo>
                  <a:lnTo>
                    <a:pt x="509" y="213"/>
                  </a:lnTo>
                  <a:lnTo>
                    <a:pt x="488" y="222"/>
                  </a:lnTo>
                  <a:lnTo>
                    <a:pt x="493" y="216"/>
                  </a:lnTo>
                  <a:lnTo>
                    <a:pt x="491" y="227"/>
                  </a:lnTo>
                  <a:lnTo>
                    <a:pt x="489" y="221"/>
                  </a:lnTo>
                  <a:lnTo>
                    <a:pt x="515" y="251"/>
                  </a:lnTo>
                  <a:cubicBezTo>
                    <a:pt x="516" y="253"/>
                    <a:pt x="517" y="255"/>
                    <a:pt x="517" y="257"/>
                  </a:cubicBezTo>
                  <a:lnTo>
                    <a:pt x="511" y="366"/>
                  </a:lnTo>
                  <a:lnTo>
                    <a:pt x="511" y="365"/>
                  </a:lnTo>
                  <a:lnTo>
                    <a:pt x="517" y="401"/>
                  </a:lnTo>
                  <a:cubicBezTo>
                    <a:pt x="517" y="403"/>
                    <a:pt x="517" y="404"/>
                    <a:pt x="516" y="406"/>
                  </a:cubicBezTo>
                  <a:lnTo>
                    <a:pt x="510" y="416"/>
                  </a:lnTo>
                  <a:cubicBezTo>
                    <a:pt x="508" y="419"/>
                    <a:pt x="505" y="420"/>
                    <a:pt x="501" y="419"/>
                  </a:cubicBezTo>
                  <a:lnTo>
                    <a:pt x="470" y="412"/>
                  </a:lnTo>
                  <a:lnTo>
                    <a:pt x="477" y="410"/>
                  </a:lnTo>
                  <a:lnTo>
                    <a:pt x="457" y="430"/>
                  </a:lnTo>
                  <a:lnTo>
                    <a:pt x="458" y="421"/>
                  </a:lnTo>
                  <a:lnTo>
                    <a:pt x="471" y="450"/>
                  </a:lnTo>
                  <a:cubicBezTo>
                    <a:pt x="473" y="453"/>
                    <a:pt x="472" y="456"/>
                    <a:pt x="470" y="459"/>
                  </a:cubicBezTo>
                  <a:lnTo>
                    <a:pt x="433" y="497"/>
                  </a:lnTo>
                  <a:lnTo>
                    <a:pt x="434" y="487"/>
                  </a:lnTo>
                  <a:lnTo>
                    <a:pt x="442" y="503"/>
                  </a:lnTo>
                  <a:cubicBezTo>
                    <a:pt x="442" y="504"/>
                    <a:pt x="443" y="507"/>
                    <a:pt x="442" y="509"/>
                  </a:cubicBezTo>
                  <a:cubicBezTo>
                    <a:pt x="441" y="511"/>
                    <a:pt x="440" y="512"/>
                    <a:pt x="438" y="513"/>
                  </a:cubicBezTo>
                  <a:lnTo>
                    <a:pt x="399" y="532"/>
                  </a:lnTo>
                  <a:lnTo>
                    <a:pt x="403" y="524"/>
                  </a:lnTo>
                  <a:lnTo>
                    <a:pt x="409" y="554"/>
                  </a:lnTo>
                  <a:cubicBezTo>
                    <a:pt x="409" y="556"/>
                    <a:pt x="408" y="559"/>
                    <a:pt x="407" y="560"/>
                  </a:cubicBezTo>
                  <a:lnTo>
                    <a:pt x="396" y="574"/>
                  </a:lnTo>
                  <a:cubicBezTo>
                    <a:pt x="394" y="575"/>
                    <a:pt x="392" y="577"/>
                    <a:pt x="390" y="577"/>
                  </a:cubicBezTo>
                  <a:lnTo>
                    <a:pt x="337" y="577"/>
                  </a:lnTo>
                  <a:lnTo>
                    <a:pt x="343" y="575"/>
                  </a:lnTo>
                  <a:lnTo>
                    <a:pt x="315" y="599"/>
                  </a:lnTo>
                  <a:lnTo>
                    <a:pt x="317" y="596"/>
                  </a:lnTo>
                  <a:lnTo>
                    <a:pt x="313" y="605"/>
                  </a:lnTo>
                  <a:lnTo>
                    <a:pt x="310" y="596"/>
                  </a:lnTo>
                  <a:lnTo>
                    <a:pt x="335" y="613"/>
                  </a:lnTo>
                  <a:cubicBezTo>
                    <a:pt x="338" y="615"/>
                    <a:pt x="339" y="620"/>
                    <a:pt x="337" y="624"/>
                  </a:cubicBezTo>
                  <a:lnTo>
                    <a:pt x="311" y="665"/>
                  </a:lnTo>
                  <a:lnTo>
                    <a:pt x="275" y="713"/>
                  </a:lnTo>
                  <a:cubicBezTo>
                    <a:pt x="273" y="716"/>
                    <a:pt x="269" y="717"/>
                    <a:pt x="266" y="716"/>
                  </a:cubicBezTo>
                  <a:lnTo>
                    <a:pt x="251" y="710"/>
                  </a:lnTo>
                  <a:lnTo>
                    <a:pt x="259" y="708"/>
                  </a:lnTo>
                  <a:lnTo>
                    <a:pt x="222" y="748"/>
                  </a:lnTo>
                  <a:cubicBezTo>
                    <a:pt x="220" y="750"/>
                    <a:pt x="218" y="751"/>
                    <a:pt x="215" y="750"/>
                  </a:cubicBezTo>
                  <a:cubicBezTo>
                    <a:pt x="212" y="750"/>
                    <a:pt x="210" y="748"/>
                    <a:pt x="209" y="746"/>
                  </a:cubicBezTo>
                  <a:lnTo>
                    <a:pt x="168" y="655"/>
                  </a:lnTo>
                  <a:lnTo>
                    <a:pt x="169" y="656"/>
                  </a:lnTo>
                  <a:lnTo>
                    <a:pt x="133" y="607"/>
                  </a:lnTo>
                  <a:lnTo>
                    <a:pt x="141" y="610"/>
                  </a:lnTo>
                  <a:lnTo>
                    <a:pt x="115" y="614"/>
                  </a:lnTo>
                  <a:cubicBezTo>
                    <a:pt x="113" y="615"/>
                    <a:pt x="110" y="614"/>
                    <a:pt x="109" y="613"/>
                  </a:cubicBezTo>
                  <a:lnTo>
                    <a:pt x="92" y="599"/>
                  </a:lnTo>
                  <a:lnTo>
                    <a:pt x="95" y="601"/>
                  </a:lnTo>
                  <a:lnTo>
                    <a:pt x="6" y="582"/>
                  </a:lnTo>
                  <a:lnTo>
                    <a:pt x="9" y="566"/>
                  </a:lnTo>
                  <a:lnTo>
                    <a:pt x="99" y="585"/>
                  </a:lnTo>
                  <a:cubicBezTo>
                    <a:pt x="100" y="586"/>
                    <a:pt x="101" y="586"/>
                    <a:pt x="102" y="587"/>
                  </a:cubicBezTo>
                  <a:lnTo>
                    <a:pt x="119" y="600"/>
                  </a:lnTo>
                  <a:lnTo>
                    <a:pt x="113" y="598"/>
                  </a:lnTo>
                  <a:lnTo>
                    <a:pt x="139" y="595"/>
                  </a:lnTo>
                  <a:cubicBezTo>
                    <a:pt x="142" y="594"/>
                    <a:pt x="145" y="595"/>
                    <a:pt x="146" y="598"/>
                  </a:cubicBezTo>
                  <a:lnTo>
                    <a:pt x="182" y="647"/>
                  </a:lnTo>
                  <a:cubicBezTo>
                    <a:pt x="182" y="648"/>
                    <a:pt x="182" y="648"/>
                    <a:pt x="183" y="648"/>
                  </a:cubicBezTo>
                  <a:lnTo>
                    <a:pt x="224" y="739"/>
                  </a:lnTo>
                  <a:lnTo>
                    <a:pt x="210" y="737"/>
                  </a:lnTo>
                  <a:lnTo>
                    <a:pt x="248" y="697"/>
                  </a:lnTo>
                  <a:cubicBezTo>
                    <a:pt x="250" y="695"/>
                    <a:pt x="253" y="694"/>
                    <a:pt x="256" y="695"/>
                  </a:cubicBezTo>
                  <a:lnTo>
                    <a:pt x="271" y="701"/>
                  </a:lnTo>
                  <a:lnTo>
                    <a:pt x="262" y="704"/>
                  </a:lnTo>
                  <a:lnTo>
                    <a:pt x="297" y="657"/>
                  </a:lnTo>
                  <a:lnTo>
                    <a:pt x="323" y="615"/>
                  </a:lnTo>
                  <a:lnTo>
                    <a:pt x="325" y="626"/>
                  </a:lnTo>
                  <a:lnTo>
                    <a:pt x="301" y="609"/>
                  </a:lnTo>
                  <a:cubicBezTo>
                    <a:pt x="298" y="607"/>
                    <a:pt x="297" y="603"/>
                    <a:pt x="298" y="600"/>
                  </a:cubicBezTo>
                  <a:lnTo>
                    <a:pt x="302" y="590"/>
                  </a:lnTo>
                  <a:cubicBezTo>
                    <a:pt x="302" y="589"/>
                    <a:pt x="303" y="588"/>
                    <a:pt x="304" y="587"/>
                  </a:cubicBezTo>
                  <a:lnTo>
                    <a:pt x="332" y="562"/>
                  </a:lnTo>
                  <a:cubicBezTo>
                    <a:pt x="334" y="561"/>
                    <a:pt x="335" y="560"/>
                    <a:pt x="337" y="560"/>
                  </a:cubicBezTo>
                  <a:lnTo>
                    <a:pt x="390" y="560"/>
                  </a:lnTo>
                  <a:lnTo>
                    <a:pt x="383" y="563"/>
                  </a:lnTo>
                  <a:lnTo>
                    <a:pt x="395" y="550"/>
                  </a:lnTo>
                  <a:lnTo>
                    <a:pt x="393" y="557"/>
                  </a:lnTo>
                  <a:lnTo>
                    <a:pt x="387" y="526"/>
                  </a:lnTo>
                  <a:cubicBezTo>
                    <a:pt x="387" y="523"/>
                    <a:pt x="388" y="519"/>
                    <a:pt x="392" y="518"/>
                  </a:cubicBezTo>
                  <a:lnTo>
                    <a:pt x="431" y="499"/>
                  </a:lnTo>
                  <a:lnTo>
                    <a:pt x="427" y="510"/>
                  </a:lnTo>
                  <a:lnTo>
                    <a:pt x="420" y="494"/>
                  </a:lnTo>
                  <a:cubicBezTo>
                    <a:pt x="418" y="491"/>
                    <a:pt x="419" y="488"/>
                    <a:pt x="421" y="485"/>
                  </a:cubicBezTo>
                  <a:lnTo>
                    <a:pt x="458" y="447"/>
                  </a:lnTo>
                  <a:lnTo>
                    <a:pt x="457" y="456"/>
                  </a:lnTo>
                  <a:lnTo>
                    <a:pt x="444" y="428"/>
                  </a:lnTo>
                  <a:cubicBezTo>
                    <a:pt x="442" y="425"/>
                    <a:pt x="443" y="421"/>
                    <a:pt x="445" y="419"/>
                  </a:cubicBezTo>
                  <a:lnTo>
                    <a:pt x="466" y="398"/>
                  </a:lnTo>
                  <a:cubicBezTo>
                    <a:pt x="468" y="396"/>
                    <a:pt x="471" y="395"/>
                    <a:pt x="473" y="396"/>
                  </a:cubicBezTo>
                  <a:lnTo>
                    <a:pt x="505" y="404"/>
                  </a:lnTo>
                  <a:lnTo>
                    <a:pt x="496" y="407"/>
                  </a:lnTo>
                  <a:lnTo>
                    <a:pt x="502" y="398"/>
                  </a:lnTo>
                  <a:lnTo>
                    <a:pt x="501" y="403"/>
                  </a:lnTo>
                  <a:lnTo>
                    <a:pt x="495" y="367"/>
                  </a:lnTo>
                  <a:cubicBezTo>
                    <a:pt x="495" y="367"/>
                    <a:pt x="495" y="366"/>
                    <a:pt x="495" y="366"/>
                  </a:cubicBezTo>
                  <a:lnTo>
                    <a:pt x="501" y="256"/>
                  </a:lnTo>
                  <a:lnTo>
                    <a:pt x="503" y="262"/>
                  </a:lnTo>
                  <a:lnTo>
                    <a:pt x="477" y="231"/>
                  </a:lnTo>
                  <a:cubicBezTo>
                    <a:pt x="475" y="229"/>
                    <a:pt x="475" y="227"/>
                    <a:pt x="475" y="225"/>
                  </a:cubicBezTo>
                  <a:lnTo>
                    <a:pt x="477" y="213"/>
                  </a:lnTo>
                  <a:cubicBezTo>
                    <a:pt x="477" y="211"/>
                    <a:pt x="479" y="209"/>
                    <a:pt x="481" y="207"/>
                  </a:cubicBezTo>
                  <a:lnTo>
                    <a:pt x="502" y="198"/>
                  </a:lnTo>
                  <a:cubicBezTo>
                    <a:pt x="504" y="197"/>
                    <a:pt x="507" y="197"/>
                    <a:pt x="509" y="198"/>
                  </a:cubicBezTo>
                  <a:lnTo>
                    <a:pt x="537" y="213"/>
                  </a:lnTo>
                  <a:lnTo>
                    <a:pt x="526" y="217"/>
                  </a:lnTo>
                  <a:lnTo>
                    <a:pt x="574" y="96"/>
                  </a:lnTo>
                  <a:lnTo>
                    <a:pt x="585" y="107"/>
                  </a:lnTo>
                  <a:lnTo>
                    <a:pt x="508" y="137"/>
                  </a:lnTo>
                  <a:cubicBezTo>
                    <a:pt x="505" y="138"/>
                    <a:pt x="502" y="137"/>
                    <a:pt x="499" y="135"/>
                  </a:cubicBezTo>
                  <a:lnTo>
                    <a:pt x="456" y="90"/>
                  </a:lnTo>
                  <a:lnTo>
                    <a:pt x="468" y="89"/>
                  </a:lnTo>
                  <a:lnTo>
                    <a:pt x="435" y="129"/>
                  </a:lnTo>
                  <a:cubicBezTo>
                    <a:pt x="433" y="131"/>
                    <a:pt x="431" y="132"/>
                    <a:pt x="429" y="132"/>
                  </a:cubicBezTo>
                  <a:lnTo>
                    <a:pt x="382" y="132"/>
                  </a:lnTo>
                  <a:cubicBezTo>
                    <a:pt x="379" y="132"/>
                    <a:pt x="376" y="130"/>
                    <a:pt x="375" y="127"/>
                  </a:cubicBezTo>
                  <a:lnTo>
                    <a:pt x="354" y="81"/>
                  </a:lnTo>
                  <a:lnTo>
                    <a:pt x="330" y="21"/>
                  </a:lnTo>
                  <a:lnTo>
                    <a:pt x="336" y="26"/>
                  </a:lnTo>
                  <a:lnTo>
                    <a:pt x="291" y="16"/>
                  </a:lnTo>
                  <a:lnTo>
                    <a:pt x="300" y="12"/>
                  </a:lnTo>
                  <a:lnTo>
                    <a:pt x="287" y="42"/>
                  </a:lnTo>
                  <a:cubicBezTo>
                    <a:pt x="286" y="43"/>
                    <a:pt x="285" y="44"/>
                    <a:pt x="284" y="45"/>
                  </a:cubicBezTo>
                  <a:lnTo>
                    <a:pt x="208" y="100"/>
                  </a:lnTo>
                  <a:cubicBezTo>
                    <a:pt x="206" y="101"/>
                    <a:pt x="203" y="102"/>
                    <a:pt x="201" y="101"/>
                  </a:cubicBezTo>
                  <a:lnTo>
                    <a:pt x="164" y="92"/>
                  </a:lnTo>
                  <a:lnTo>
                    <a:pt x="173" y="88"/>
                  </a:lnTo>
                  <a:lnTo>
                    <a:pt x="132" y="155"/>
                  </a:lnTo>
                  <a:lnTo>
                    <a:pt x="133" y="149"/>
                  </a:lnTo>
                  <a:lnTo>
                    <a:pt x="138" y="193"/>
                  </a:lnTo>
                  <a:cubicBezTo>
                    <a:pt x="139" y="195"/>
                    <a:pt x="138" y="197"/>
                    <a:pt x="137" y="199"/>
                  </a:cubicBezTo>
                  <a:lnTo>
                    <a:pt x="79" y="267"/>
                  </a:lnTo>
                  <a:lnTo>
                    <a:pt x="81" y="263"/>
                  </a:lnTo>
                  <a:lnTo>
                    <a:pt x="77" y="306"/>
                  </a:lnTo>
                  <a:lnTo>
                    <a:pt x="75" y="301"/>
                  </a:lnTo>
                  <a:lnTo>
                    <a:pt x="90" y="322"/>
                  </a:lnTo>
                  <a:cubicBezTo>
                    <a:pt x="92" y="324"/>
                    <a:pt x="92" y="327"/>
                    <a:pt x="91" y="330"/>
                  </a:cubicBezTo>
                  <a:lnTo>
                    <a:pt x="63" y="381"/>
                  </a:lnTo>
                  <a:lnTo>
                    <a:pt x="64" y="379"/>
                  </a:lnTo>
                  <a:lnTo>
                    <a:pt x="56" y="415"/>
                  </a:lnTo>
                  <a:cubicBezTo>
                    <a:pt x="56" y="416"/>
                    <a:pt x="56" y="417"/>
                    <a:pt x="55" y="417"/>
                  </a:cubicBezTo>
                  <a:lnTo>
                    <a:pt x="35" y="452"/>
                  </a:lnTo>
                  <a:lnTo>
                    <a:pt x="36" y="449"/>
                  </a:lnTo>
                  <a:lnTo>
                    <a:pt x="15" y="575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2441" y="2154"/>
              <a:ext cx="349" cy="526"/>
            </a:xfrm>
            <a:custGeom>
              <a:avLst/>
              <a:gdLst>
                <a:gd name="T0" fmla="*/ 7 w 349"/>
                <a:gd name="T1" fmla="*/ 115 h 526"/>
                <a:gd name="T2" fmla="*/ 30 w 349"/>
                <a:gd name="T3" fmla="*/ 163 h 526"/>
                <a:gd name="T4" fmla="*/ 33 w 349"/>
                <a:gd name="T5" fmla="*/ 188 h 526"/>
                <a:gd name="T6" fmla="*/ 20 w 349"/>
                <a:gd name="T7" fmla="*/ 212 h 526"/>
                <a:gd name="T8" fmla="*/ 3 w 349"/>
                <a:gd name="T9" fmla="*/ 227 h 526"/>
                <a:gd name="T10" fmla="*/ 0 w 349"/>
                <a:gd name="T11" fmla="*/ 271 h 526"/>
                <a:gd name="T12" fmla="*/ 5 w 349"/>
                <a:gd name="T13" fmla="*/ 278 h 526"/>
                <a:gd name="T14" fmla="*/ 14 w 349"/>
                <a:gd name="T15" fmla="*/ 274 h 526"/>
                <a:gd name="T16" fmla="*/ 20 w 349"/>
                <a:gd name="T17" fmla="*/ 278 h 526"/>
                <a:gd name="T18" fmla="*/ 20 w 349"/>
                <a:gd name="T19" fmla="*/ 307 h 526"/>
                <a:gd name="T20" fmla="*/ 33 w 349"/>
                <a:gd name="T21" fmla="*/ 340 h 526"/>
                <a:gd name="T22" fmla="*/ 46 w 349"/>
                <a:gd name="T23" fmla="*/ 346 h 526"/>
                <a:gd name="T24" fmla="*/ 47 w 349"/>
                <a:gd name="T25" fmla="*/ 395 h 526"/>
                <a:gd name="T26" fmla="*/ 39 w 349"/>
                <a:gd name="T27" fmla="*/ 428 h 526"/>
                <a:gd name="T28" fmla="*/ 47 w 349"/>
                <a:gd name="T29" fmla="*/ 444 h 526"/>
                <a:gd name="T30" fmla="*/ 62 w 349"/>
                <a:gd name="T31" fmla="*/ 459 h 526"/>
                <a:gd name="T32" fmla="*/ 98 w 349"/>
                <a:gd name="T33" fmla="*/ 448 h 526"/>
                <a:gd name="T34" fmla="*/ 104 w 349"/>
                <a:gd name="T35" fmla="*/ 464 h 526"/>
                <a:gd name="T36" fmla="*/ 94 w 349"/>
                <a:gd name="T37" fmla="*/ 480 h 526"/>
                <a:gd name="T38" fmla="*/ 75 w 349"/>
                <a:gd name="T39" fmla="*/ 511 h 526"/>
                <a:gd name="T40" fmla="*/ 75 w 349"/>
                <a:gd name="T41" fmla="*/ 518 h 526"/>
                <a:gd name="T42" fmla="*/ 86 w 349"/>
                <a:gd name="T43" fmla="*/ 526 h 526"/>
                <a:gd name="T44" fmla="*/ 162 w 349"/>
                <a:gd name="T45" fmla="*/ 494 h 526"/>
                <a:gd name="T46" fmla="*/ 190 w 349"/>
                <a:gd name="T47" fmla="*/ 511 h 526"/>
                <a:gd name="T48" fmla="*/ 197 w 349"/>
                <a:gd name="T49" fmla="*/ 502 h 526"/>
                <a:gd name="T50" fmla="*/ 190 w 349"/>
                <a:gd name="T51" fmla="*/ 484 h 526"/>
                <a:gd name="T52" fmla="*/ 191 w 349"/>
                <a:gd name="T53" fmla="*/ 473 h 526"/>
                <a:gd name="T54" fmla="*/ 203 w 349"/>
                <a:gd name="T55" fmla="*/ 398 h 526"/>
                <a:gd name="T56" fmla="*/ 214 w 349"/>
                <a:gd name="T57" fmla="*/ 378 h 526"/>
                <a:gd name="T58" fmla="*/ 218 w 349"/>
                <a:gd name="T59" fmla="*/ 357 h 526"/>
                <a:gd name="T60" fmla="*/ 233 w 349"/>
                <a:gd name="T61" fmla="*/ 327 h 526"/>
                <a:gd name="T62" fmla="*/ 225 w 349"/>
                <a:gd name="T63" fmla="*/ 315 h 526"/>
                <a:gd name="T64" fmla="*/ 227 w 349"/>
                <a:gd name="T65" fmla="*/ 289 h 526"/>
                <a:gd name="T66" fmla="*/ 259 w 349"/>
                <a:gd name="T67" fmla="*/ 249 h 526"/>
                <a:gd name="T68" fmla="*/ 256 w 349"/>
                <a:gd name="T69" fmla="*/ 223 h 526"/>
                <a:gd name="T70" fmla="*/ 279 w 349"/>
                <a:gd name="T71" fmla="*/ 185 h 526"/>
                <a:gd name="T72" fmla="*/ 299 w 349"/>
                <a:gd name="T73" fmla="*/ 190 h 526"/>
                <a:gd name="T74" fmla="*/ 341 w 349"/>
                <a:gd name="T75" fmla="*/ 157 h 526"/>
                <a:gd name="T76" fmla="*/ 349 w 349"/>
                <a:gd name="T77" fmla="*/ 140 h 526"/>
                <a:gd name="T78" fmla="*/ 322 w 349"/>
                <a:gd name="T79" fmla="*/ 86 h 526"/>
                <a:gd name="T80" fmla="*/ 305 w 349"/>
                <a:gd name="T81" fmla="*/ 60 h 526"/>
                <a:gd name="T82" fmla="*/ 316 w 349"/>
                <a:gd name="T83" fmla="*/ 47 h 526"/>
                <a:gd name="T84" fmla="*/ 301 w 349"/>
                <a:gd name="T85" fmla="*/ 32 h 526"/>
                <a:gd name="T86" fmla="*/ 260 w 349"/>
                <a:gd name="T87" fmla="*/ 32 h 526"/>
                <a:gd name="T88" fmla="*/ 244 w 349"/>
                <a:gd name="T89" fmla="*/ 12 h 526"/>
                <a:gd name="T90" fmla="*/ 212 w 349"/>
                <a:gd name="T91" fmla="*/ 46 h 526"/>
                <a:gd name="T92" fmla="*/ 199 w 349"/>
                <a:gd name="T93" fmla="*/ 40 h 526"/>
                <a:gd name="T94" fmla="*/ 214 w 349"/>
                <a:gd name="T95" fmla="*/ 13 h 526"/>
                <a:gd name="T96" fmla="*/ 212 w 349"/>
                <a:gd name="T97" fmla="*/ 4 h 526"/>
                <a:gd name="T98" fmla="*/ 199 w 349"/>
                <a:gd name="T99" fmla="*/ 0 h 526"/>
                <a:gd name="T100" fmla="*/ 162 w 349"/>
                <a:gd name="T101" fmla="*/ 23 h 526"/>
                <a:gd name="T102" fmla="*/ 133 w 349"/>
                <a:gd name="T103" fmla="*/ 34 h 526"/>
                <a:gd name="T104" fmla="*/ 108 w 349"/>
                <a:gd name="T105" fmla="*/ 32 h 526"/>
                <a:gd name="T106" fmla="*/ 54 w 349"/>
                <a:gd name="T107" fmla="*/ 84 h 526"/>
                <a:gd name="T108" fmla="*/ 26 w 349"/>
                <a:gd name="T109" fmla="*/ 94 h 526"/>
                <a:gd name="T110" fmla="*/ 7 w 349"/>
                <a:gd name="T111" fmla="*/ 115 h 526"/>
                <a:gd name="T112" fmla="*/ 7 w 349"/>
                <a:gd name="T113" fmla="*/ 115 h 5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9"/>
                <a:gd name="T172" fmla="*/ 0 h 526"/>
                <a:gd name="T173" fmla="*/ 349 w 349"/>
                <a:gd name="T174" fmla="*/ 526 h 5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9" h="526">
                  <a:moveTo>
                    <a:pt x="7" y="115"/>
                  </a:moveTo>
                  <a:lnTo>
                    <a:pt x="30" y="163"/>
                  </a:lnTo>
                  <a:lnTo>
                    <a:pt x="33" y="188"/>
                  </a:lnTo>
                  <a:lnTo>
                    <a:pt x="20" y="212"/>
                  </a:lnTo>
                  <a:lnTo>
                    <a:pt x="3" y="227"/>
                  </a:lnTo>
                  <a:lnTo>
                    <a:pt x="0" y="271"/>
                  </a:lnTo>
                  <a:lnTo>
                    <a:pt x="5" y="278"/>
                  </a:lnTo>
                  <a:lnTo>
                    <a:pt x="14" y="274"/>
                  </a:lnTo>
                  <a:lnTo>
                    <a:pt x="20" y="278"/>
                  </a:lnTo>
                  <a:lnTo>
                    <a:pt x="20" y="307"/>
                  </a:lnTo>
                  <a:lnTo>
                    <a:pt x="33" y="340"/>
                  </a:lnTo>
                  <a:lnTo>
                    <a:pt x="46" y="346"/>
                  </a:lnTo>
                  <a:lnTo>
                    <a:pt x="47" y="395"/>
                  </a:lnTo>
                  <a:lnTo>
                    <a:pt x="39" y="428"/>
                  </a:lnTo>
                  <a:lnTo>
                    <a:pt x="47" y="444"/>
                  </a:lnTo>
                  <a:lnTo>
                    <a:pt x="62" y="459"/>
                  </a:lnTo>
                  <a:lnTo>
                    <a:pt x="98" y="448"/>
                  </a:lnTo>
                  <a:lnTo>
                    <a:pt x="104" y="464"/>
                  </a:lnTo>
                  <a:lnTo>
                    <a:pt x="94" y="480"/>
                  </a:lnTo>
                  <a:lnTo>
                    <a:pt x="75" y="511"/>
                  </a:lnTo>
                  <a:lnTo>
                    <a:pt x="75" y="518"/>
                  </a:lnTo>
                  <a:lnTo>
                    <a:pt x="86" y="526"/>
                  </a:lnTo>
                  <a:lnTo>
                    <a:pt x="162" y="494"/>
                  </a:lnTo>
                  <a:lnTo>
                    <a:pt x="190" y="511"/>
                  </a:lnTo>
                  <a:lnTo>
                    <a:pt x="197" y="502"/>
                  </a:lnTo>
                  <a:lnTo>
                    <a:pt x="190" y="484"/>
                  </a:lnTo>
                  <a:lnTo>
                    <a:pt x="191" y="473"/>
                  </a:lnTo>
                  <a:lnTo>
                    <a:pt x="203" y="398"/>
                  </a:lnTo>
                  <a:lnTo>
                    <a:pt x="214" y="378"/>
                  </a:lnTo>
                  <a:lnTo>
                    <a:pt x="218" y="357"/>
                  </a:lnTo>
                  <a:lnTo>
                    <a:pt x="233" y="327"/>
                  </a:lnTo>
                  <a:lnTo>
                    <a:pt x="225" y="315"/>
                  </a:lnTo>
                  <a:lnTo>
                    <a:pt x="227" y="289"/>
                  </a:lnTo>
                  <a:lnTo>
                    <a:pt x="259" y="249"/>
                  </a:lnTo>
                  <a:lnTo>
                    <a:pt x="256" y="223"/>
                  </a:lnTo>
                  <a:lnTo>
                    <a:pt x="279" y="185"/>
                  </a:lnTo>
                  <a:lnTo>
                    <a:pt x="299" y="190"/>
                  </a:lnTo>
                  <a:lnTo>
                    <a:pt x="341" y="157"/>
                  </a:lnTo>
                  <a:lnTo>
                    <a:pt x="349" y="140"/>
                  </a:lnTo>
                  <a:lnTo>
                    <a:pt x="322" y="86"/>
                  </a:lnTo>
                  <a:lnTo>
                    <a:pt x="305" y="60"/>
                  </a:lnTo>
                  <a:lnTo>
                    <a:pt x="316" y="47"/>
                  </a:lnTo>
                  <a:lnTo>
                    <a:pt x="301" y="32"/>
                  </a:lnTo>
                  <a:lnTo>
                    <a:pt x="260" y="32"/>
                  </a:lnTo>
                  <a:lnTo>
                    <a:pt x="244" y="12"/>
                  </a:lnTo>
                  <a:lnTo>
                    <a:pt x="212" y="46"/>
                  </a:lnTo>
                  <a:lnTo>
                    <a:pt x="199" y="40"/>
                  </a:lnTo>
                  <a:lnTo>
                    <a:pt x="214" y="13"/>
                  </a:lnTo>
                  <a:lnTo>
                    <a:pt x="212" y="4"/>
                  </a:lnTo>
                  <a:lnTo>
                    <a:pt x="199" y="0"/>
                  </a:lnTo>
                  <a:lnTo>
                    <a:pt x="162" y="23"/>
                  </a:lnTo>
                  <a:lnTo>
                    <a:pt x="133" y="34"/>
                  </a:lnTo>
                  <a:lnTo>
                    <a:pt x="108" y="32"/>
                  </a:lnTo>
                  <a:lnTo>
                    <a:pt x="54" y="84"/>
                  </a:lnTo>
                  <a:lnTo>
                    <a:pt x="26" y="94"/>
                  </a:lnTo>
                  <a:lnTo>
                    <a:pt x="7" y="115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94"/>
            <p:cNvSpPr/>
            <p:nvPr/>
          </p:nvSpPr>
          <p:spPr bwMode="auto">
            <a:xfrm>
              <a:off x="2091" y="2201"/>
              <a:ext cx="399" cy="489"/>
            </a:xfrm>
            <a:custGeom>
              <a:avLst/>
              <a:gdLst>
                <a:gd name="T0" fmla="*/ 292 w 401"/>
                <a:gd name="T1" fmla="*/ 60 h 489"/>
                <a:gd name="T2" fmla="*/ 288 w 401"/>
                <a:gd name="T3" fmla="*/ 18 h 489"/>
                <a:gd name="T4" fmla="*/ 274 w 401"/>
                <a:gd name="T5" fmla="*/ 24 h 489"/>
                <a:gd name="T6" fmla="*/ 255 w 401"/>
                <a:gd name="T7" fmla="*/ 39 h 489"/>
                <a:gd name="T8" fmla="*/ 235 w 401"/>
                <a:gd name="T9" fmla="*/ 21 h 489"/>
                <a:gd name="T10" fmla="*/ 196 w 401"/>
                <a:gd name="T11" fmla="*/ 29 h 489"/>
                <a:gd name="T12" fmla="*/ 100 w 401"/>
                <a:gd name="T13" fmla="*/ 0 h 489"/>
                <a:gd name="T14" fmla="*/ 100 w 401"/>
                <a:gd name="T15" fmla="*/ 32 h 489"/>
                <a:gd name="T16" fmla="*/ 64 w 401"/>
                <a:gd name="T17" fmla="*/ 32 h 489"/>
                <a:gd name="T18" fmla="*/ 18 w 401"/>
                <a:gd name="T19" fmla="*/ 94 h 489"/>
                <a:gd name="T20" fmla="*/ 37 w 401"/>
                <a:gd name="T21" fmla="*/ 234 h 489"/>
                <a:gd name="T22" fmla="*/ 4 w 401"/>
                <a:gd name="T23" fmla="*/ 284 h 489"/>
                <a:gd name="T24" fmla="*/ 50 w 401"/>
                <a:gd name="T25" fmla="*/ 290 h 489"/>
                <a:gd name="T26" fmla="*/ 58 w 401"/>
                <a:gd name="T27" fmla="*/ 379 h 489"/>
                <a:gd name="T28" fmla="*/ 97 w 401"/>
                <a:gd name="T29" fmla="*/ 357 h 489"/>
                <a:gd name="T30" fmla="*/ 100 w 401"/>
                <a:gd name="T31" fmla="*/ 377 h 489"/>
                <a:gd name="T32" fmla="*/ 119 w 401"/>
                <a:gd name="T33" fmla="*/ 348 h 489"/>
                <a:gd name="T34" fmla="*/ 157 w 401"/>
                <a:gd name="T35" fmla="*/ 348 h 489"/>
                <a:gd name="T36" fmla="*/ 176 w 401"/>
                <a:gd name="T37" fmla="*/ 381 h 489"/>
                <a:gd name="T38" fmla="*/ 154 w 401"/>
                <a:gd name="T39" fmla="*/ 440 h 489"/>
                <a:gd name="T40" fmla="*/ 154 w 401"/>
                <a:gd name="T41" fmla="*/ 467 h 489"/>
                <a:gd name="T42" fmla="*/ 192 w 401"/>
                <a:gd name="T43" fmla="*/ 489 h 489"/>
                <a:gd name="T44" fmla="*/ 220 w 401"/>
                <a:gd name="T45" fmla="*/ 478 h 489"/>
                <a:gd name="T46" fmla="*/ 235 w 401"/>
                <a:gd name="T47" fmla="*/ 440 h 489"/>
                <a:gd name="T48" fmla="*/ 262 w 401"/>
                <a:gd name="T49" fmla="*/ 435 h 489"/>
                <a:gd name="T50" fmla="*/ 284 w 401"/>
                <a:gd name="T51" fmla="*/ 438 h 489"/>
                <a:gd name="T52" fmla="*/ 282 w 401"/>
                <a:gd name="T53" fmla="*/ 414 h 489"/>
                <a:gd name="T54" fmla="*/ 321 w 401"/>
                <a:gd name="T55" fmla="*/ 406 h 489"/>
                <a:gd name="T56" fmla="*/ 333 w 401"/>
                <a:gd name="T57" fmla="*/ 377 h 489"/>
                <a:gd name="T58" fmla="*/ 340 w 401"/>
                <a:gd name="T59" fmla="*/ 294 h 489"/>
                <a:gd name="T60" fmla="*/ 315 w 401"/>
                <a:gd name="T61" fmla="*/ 255 h 489"/>
                <a:gd name="T62" fmla="*/ 309 w 401"/>
                <a:gd name="T63" fmla="*/ 222 h 489"/>
                <a:gd name="T64" fmla="*/ 297 w 401"/>
                <a:gd name="T65" fmla="*/ 220 h 489"/>
                <a:gd name="T66" fmla="*/ 315 w 401"/>
                <a:gd name="T67" fmla="*/ 161 h 489"/>
                <a:gd name="T68" fmla="*/ 324 w 401"/>
                <a:gd name="T69" fmla="*/ 112 h 489"/>
                <a:gd name="T70" fmla="*/ 301 w 401"/>
                <a:gd name="T71" fmla="*/ 64 h 4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1"/>
                <a:gd name="T109" fmla="*/ 0 h 489"/>
                <a:gd name="T110" fmla="*/ 401 w 401"/>
                <a:gd name="T111" fmla="*/ 489 h 4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1" h="489">
                  <a:moveTo>
                    <a:pt x="361" y="64"/>
                  </a:moveTo>
                  <a:lnTo>
                    <a:pt x="344" y="60"/>
                  </a:lnTo>
                  <a:lnTo>
                    <a:pt x="336" y="48"/>
                  </a:lnTo>
                  <a:lnTo>
                    <a:pt x="336" y="18"/>
                  </a:lnTo>
                  <a:lnTo>
                    <a:pt x="327" y="4"/>
                  </a:lnTo>
                  <a:lnTo>
                    <a:pt x="308" y="24"/>
                  </a:lnTo>
                  <a:lnTo>
                    <a:pt x="300" y="39"/>
                  </a:lnTo>
                  <a:lnTo>
                    <a:pt x="285" y="39"/>
                  </a:lnTo>
                  <a:lnTo>
                    <a:pt x="282" y="16"/>
                  </a:lnTo>
                  <a:lnTo>
                    <a:pt x="265" y="21"/>
                  </a:lnTo>
                  <a:lnTo>
                    <a:pt x="242" y="39"/>
                  </a:lnTo>
                  <a:lnTo>
                    <a:pt x="226" y="29"/>
                  </a:lnTo>
                  <a:lnTo>
                    <a:pt x="196" y="7"/>
                  </a:lnTo>
                  <a:lnTo>
                    <a:pt x="109" y="0"/>
                  </a:lnTo>
                  <a:lnTo>
                    <a:pt x="100" y="10"/>
                  </a:lnTo>
                  <a:lnTo>
                    <a:pt x="118" y="32"/>
                  </a:lnTo>
                  <a:lnTo>
                    <a:pt x="97" y="48"/>
                  </a:lnTo>
                  <a:lnTo>
                    <a:pt x="64" y="32"/>
                  </a:lnTo>
                  <a:lnTo>
                    <a:pt x="30" y="64"/>
                  </a:lnTo>
                  <a:lnTo>
                    <a:pt x="18" y="94"/>
                  </a:lnTo>
                  <a:lnTo>
                    <a:pt x="22" y="161"/>
                  </a:lnTo>
                  <a:lnTo>
                    <a:pt x="37" y="234"/>
                  </a:lnTo>
                  <a:lnTo>
                    <a:pt x="0" y="277"/>
                  </a:lnTo>
                  <a:lnTo>
                    <a:pt x="4" y="284"/>
                  </a:lnTo>
                  <a:lnTo>
                    <a:pt x="37" y="273"/>
                  </a:lnTo>
                  <a:lnTo>
                    <a:pt x="50" y="290"/>
                  </a:lnTo>
                  <a:lnTo>
                    <a:pt x="40" y="341"/>
                  </a:lnTo>
                  <a:lnTo>
                    <a:pt x="58" y="379"/>
                  </a:lnTo>
                  <a:lnTo>
                    <a:pt x="78" y="384"/>
                  </a:lnTo>
                  <a:lnTo>
                    <a:pt x="97" y="357"/>
                  </a:lnTo>
                  <a:lnTo>
                    <a:pt x="105" y="379"/>
                  </a:lnTo>
                  <a:lnTo>
                    <a:pt x="113" y="377"/>
                  </a:lnTo>
                  <a:lnTo>
                    <a:pt x="142" y="347"/>
                  </a:lnTo>
                  <a:lnTo>
                    <a:pt x="149" y="348"/>
                  </a:lnTo>
                  <a:lnTo>
                    <a:pt x="163" y="340"/>
                  </a:lnTo>
                  <a:lnTo>
                    <a:pt x="187" y="348"/>
                  </a:lnTo>
                  <a:lnTo>
                    <a:pt x="187" y="377"/>
                  </a:lnTo>
                  <a:lnTo>
                    <a:pt x="206" y="381"/>
                  </a:lnTo>
                  <a:lnTo>
                    <a:pt x="201" y="410"/>
                  </a:lnTo>
                  <a:lnTo>
                    <a:pt x="184" y="440"/>
                  </a:lnTo>
                  <a:lnTo>
                    <a:pt x="176" y="467"/>
                  </a:lnTo>
                  <a:lnTo>
                    <a:pt x="184" y="467"/>
                  </a:lnTo>
                  <a:lnTo>
                    <a:pt x="203" y="446"/>
                  </a:lnTo>
                  <a:lnTo>
                    <a:pt x="222" y="489"/>
                  </a:lnTo>
                  <a:lnTo>
                    <a:pt x="235" y="478"/>
                  </a:lnTo>
                  <a:lnTo>
                    <a:pt x="250" y="478"/>
                  </a:lnTo>
                  <a:lnTo>
                    <a:pt x="265" y="465"/>
                  </a:lnTo>
                  <a:lnTo>
                    <a:pt x="265" y="440"/>
                  </a:lnTo>
                  <a:lnTo>
                    <a:pt x="272" y="433"/>
                  </a:lnTo>
                  <a:lnTo>
                    <a:pt x="292" y="435"/>
                  </a:lnTo>
                  <a:lnTo>
                    <a:pt x="324" y="451"/>
                  </a:lnTo>
                  <a:lnTo>
                    <a:pt x="329" y="438"/>
                  </a:lnTo>
                  <a:lnTo>
                    <a:pt x="321" y="424"/>
                  </a:lnTo>
                  <a:lnTo>
                    <a:pt x="324" y="414"/>
                  </a:lnTo>
                  <a:lnTo>
                    <a:pt x="344" y="395"/>
                  </a:lnTo>
                  <a:lnTo>
                    <a:pt x="381" y="406"/>
                  </a:lnTo>
                  <a:lnTo>
                    <a:pt x="401" y="392"/>
                  </a:lnTo>
                  <a:lnTo>
                    <a:pt x="393" y="377"/>
                  </a:lnTo>
                  <a:lnTo>
                    <a:pt x="401" y="343"/>
                  </a:lnTo>
                  <a:lnTo>
                    <a:pt x="400" y="294"/>
                  </a:lnTo>
                  <a:lnTo>
                    <a:pt x="387" y="289"/>
                  </a:lnTo>
                  <a:lnTo>
                    <a:pt x="375" y="255"/>
                  </a:lnTo>
                  <a:lnTo>
                    <a:pt x="375" y="227"/>
                  </a:lnTo>
                  <a:lnTo>
                    <a:pt x="369" y="222"/>
                  </a:lnTo>
                  <a:lnTo>
                    <a:pt x="359" y="227"/>
                  </a:lnTo>
                  <a:lnTo>
                    <a:pt x="354" y="220"/>
                  </a:lnTo>
                  <a:lnTo>
                    <a:pt x="357" y="175"/>
                  </a:lnTo>
                  <a:lnTo>
                    <a:pt x="375" y="161"/>
                  </a:lnTo>
                  <a:lnTo>
                    <a:pt x="387" y="136"/>
                  </a:lnTo>
                  <a:lnTo>
                    <a:pt x="384" y="112"/>
                  </a:lnTo>
                  <a:lnTo>
                    <a:pt x="361" y="6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95"/>
            <p:cNvSpPr/>
            <p:nvPr/>
          </p:nvSpPr>
          <p:spPr bwMode="auto">
            <a:xfrm>
              <a:off x="2087" y="2196"/>
              <a:ext cx="410" cy="498"/>
            </a:xfrm>
            <a:custGeom>
              <a:avLst/>
              <a:gdLst>
                <a:gd name="T0" fmla="*/ 1 w 752"/>
                <a:gd name="T1" fmla="*/ 1 h 863"/>
                <a:gd name="T2" fmla="*/ 1 w 752"/>
                <a:gd name="T3" fmla="*/ 1 h 863"/>
                <a:gd name="T4" fmla="*/ 1 w 752"/>
                <a:gd name="T5" fmla="*/ 1 h 863"/>
                <a:gd name="T6" fmla="*/ 1 w 752"/>
                <a:gd name="T7" fmla="*/ 1 h 863"/>
                <a:gd name="T8" fmla="*/ 1 w 752"/>
                <a:gd name="T9" fmla="*/ 1 h 863"/>
                <a:gd name="T10" fmla="*/ 1 w 752"/>
                <a:gd name="T11" fmla="*/ 1 h 863"/>
                <a:gd name="T12" fmla="*/ 1 w 752"/>
                <a:gd name="T13" fmla="*/ 1 h 863"/>
                <a:gd name="T14" fmla="*/ 1 w 752"/>
                <a:gd name="T15" fmla="*/ 1 h 863"/>
                <a:gd name="T16" fmla="*/ 1 w 752"/>
                <a:gd name="T17" fmla="*/ 1 h 863"/>
                <a:gd name="T18" fmla="*/ 1 w 752"/>
                <a:gd name="T19" fmla="*/ 1 h 863"/>
                <a:gd name="T20" fmla="*/ 1 w 752"/>
                <a:gd name="T21" fmla="*/ 1 h 863"/>
                <a:gd name="T22" fmla="*/ 1 w 752"/>
                <a:gd name="T23" fmla="*/ 1 h 863"/>
                <a:gd name="T24" fmla="*/ 1 w 752"/>
                <a:gd name="T25" fmla="*/ 1 h 863"/>
                <a:gd name="T26" fmla="*/ 1 w 752"/>
                <a:gd name="T27" fmla="*/ 1 h 863"/>
                <a:gd name="T28" fmla="*/ 1 w 752"/>
                <a:gd name="T29" fmla="*/ 1 h 863"/>
                <a:gd name="T30" fmla="*/ 1 w 752"/>
                <a:gd name="T31" fmla="*/ 1 h 863"/>
                <a:gd name="T32" fmla="*/ 1 w 752"/>
                <a:gd name="T33" fmla="*/ 1 h 863"/>
                <a:gd name="T34" fmla="*/ 1 w 752"/>
                <a:gd name="T35" fmla="*/ 1 h 863"/>
                <a:gd name="T36" fmla="*/ 1 w 752"/>
                <a:gd name="T37" fmla="*/ 1 h 863"/>
                <a:gd name="T38" fmla="*/ 1 w 752"/>
                <a:gd name="T39" fmla="*/ 1 h 863"/>
                <a:gd name="T40" fmla="*/ 1 w 752"/>
                <a:gd name="T41" fmla="*/ 1 h 863"/>
                <a:gd name="T42" fmla="*/ 1 w 752"/>
                <a:gd name="T43" fmla="*/ 1 h 863"/>
                <a:gd name="T44" fmla="*/ 1 w 752"/>
                <a:gd name="T45" fmla="*/ 1 h 863"/>
                <a:gd name="T46" fmla="*/ 1 w 752"/>
                <a:gd name="T47" fmla="*/ 1 h 863"/>
                <a:gd name="T48" fmla="*/ 1 w 752"/>
                <a:gd name="T49" fmla="*/ 1 h 863"/>
                <a:gd name="T50" fmla="*/ 1 w 752"/>
                <a:gd name="T51" fmla="*/ 1 h 863"/>
                <a:gd name="T52" fmla="*/ 1 w 752"/>
                <a:gd name="T53" fmla="*/ 1 h 863"/>
                <a:gd name="T54" fmla="*/ 1 w 752"/>
                <a:gd name="T55" fmla="*/ 1 h 863"/>
                <a:gd name="T56" fmla="*/ 1 w 752"/>
                <a:gd name="T57" fmla="*/ 1 h 863"/>
                <a:gd name="T58" fmla="*/ 1 w 752"/>
                <a:gd name="T59" fmla="*/ 1 h 863"/>
                <a:gd name="T60" fmla="*/ 1 w 752"/>
                <a:gd name="T61" fmla="*/ 1 h 863"/>
                <a:gd name="T62" fmla="*/ 1 w 752"/>
                <a:gd name="T63" fmla="*/ 1 h 863"/>
                <a:gd name="T64" fmla="*/ 1 w 752"/>
                <a:gd name="T65" fmla="*/ 1 h 863"/>
                <a:gd name="T66" fmla="*/ 1 w 752"/>
                <a:gd name="T67" fmla="*/ 1 h 863"/>
                <a:gd name="T68" fmla="*/ 1 w 752"/>
                <a:gd name="T69" fmla="*/ 1 h 863"/>
                <a:gd name="T70" fmla="*/ 1 w 752"/>
                <a:gd name="T71" fmla="*/ 1 h 863"/>
                <a:gd name="T72" fmla="*/ 1 w 752"/>
                <a:gd name="T73" fmla="*/ 1 h 863"/>
                <a:gd name="T74" fmla="*/ 1 w 752"/>
                <a:gd name="T75" fmla="*/ 1 h 863"/>
                <a:gd name="T76" fmla="*/ 1 w 752"/>
                <a:gd name="T77" fmla="*/ 1 h 863"/>
                <a:gd name="T78" fmla="*/ 1 w 752"/>
                <a:gd name="T79" fmla="*/ 1 h 863"/>
                <a:gd name="T80" fmla="*/ 1 w 752"/>
                <a:gd name="T81" fmla="*/ 1 h 863"/>
                <a:gd name="T82" fmla="*/ 1 w 752"/>
                <a:gd name="T83" fmla="*/ 1 h 863"/>
                <a:gd name="T84" fmla="*/ 1 w 752"/>
                <a:gd name="T85" fmla="*/ 1 h 863"/>
                <a:gd name="T86" fmla="*/ 1 w 752"/>
                <a:gd name="T87" fmla="*/ 1 h 863"/>
                <a:gd name="T88" fmla="*/ 1 w 752"/>
                <a:gd name="T89" fmla="*/ 1 h 863"/>
                <a:gd name="T90" fmla="*/ 1 w 752"/>
                <a:gd name="T91" fmla="*/ 1 h 863"/>
                <a:gd name="T92" fmla="*/ 1 w 752"/>
                <a:gd name="T93" fmla="*/ 1 h 863"/>
                <a:gd name="T94" fmla="*/ 1 w 752"/>
                <a:gd name="T95" fmla="*/ 1 h 863"/>
                <a:gd name="T96" fmla="*/ 1 w 752"/>
                <a:gd name="T97" fmla="*/ 1 h 863"/>
                <a:gd name="T98" fmla="*/ 1 w 752"/>
                <a:gd name="T99" fmla="*/ 1 h 863"/>
                <a:gd name="T100" fmla="*/ 1 w 752"/>
                <a:gd name="T101" fmla="*/ 1 h 863"/>
                <a:gd name="T102" fmla="*/ 1 w 752"/>
                <a:gd name="T103" fmla="*/ 0 h 863"/>
                <a:gd name="T104" fmla="*/ 1 w 752"/>
                <a:gd name="T105" fmla="*/ 1 h 863"/>
                <a:gd name="T106" fmla="*/ 1 w 752"/>
                <a:gd name="T107" fmla="*/ 1 h 863"/>
                <a:gd name="T108" fmla="*/ 1 w 752"/>
                <a:gd name="T109" fmla="*/ 1 h 863"/>
                <a:gd name="T110" fmla="*/ 1 w 752"/>
                <a:gd name="T111" fmla="*/ 1 h 863"/>
                <a:gd name="T112" fmla="*/ 1 w 752"/>
                <a:gd name="T113" fmla="*/ 1 h 8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2"/>
                <a:gd name="T172" fmla="*/ 0 h 863"/>
                <a:gd name="T173" fmla="*/ 752 w 752"/>
                <a:gd name="T174" fmla="*/ 863 h 8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2" h="863">
                  <a:moveTo>
                    <a:pt x="668" y="126"/>
                  </a:moveTo>
                  <a:lnTo>
                    <a:pt x="636" y="121"/>
                  </a:lnTo>
                  <a:cubicBezTo>
                    <a:pt x="634" y="120"/>
                    <a:pt x="632" y="119"/>
                    <a:pt x="631" y="117"/>
                  </a:cubicBezTo>
                  <a:lnTo>
                    <a:pt x="617" y="96"/>
                  </a:lnTo>
                  <a:cubicBezTo>
                    <a:pt x="617" y="94"/>
                    <a:pt x="616" y="93"/>
                    <a:pt x="616" y="92"/>
                  </a:cubicBezTo>
                  <a:lnTo>
                    <a:pt x="616" y="39"/>
                  </a:lnTo>
                  <a:lnTo>
                    <a:pt x="618" y="44"/>
                  </a:lnTo>
                  <a:lnTo>
                    <a:pt x="599" y="21"/>
                  </a:lnTo>
                  <a:lnTo>
                    <a:pt x="611" y="22"/>
                  </a:lnTo>
                  <a:lnTo>
                    <a:pt x="577" y="57"/>
                  </a:lnTo>
                  <a:lnTo>
                    <a:pt x="579" y="55"/>
                  </a:lnTo>
                  <a:lnTo>
                    <a:pt x="564" y="80"/>
                  </a:lnTo>
                  <a:cubicBezTo>
                    <a:pt x="562" y="83"/>
                    <a:pt x="560" y="84"/>
                    <a:pt x="557" y="84"/>
                  </a:cubicBezTo>
                  <a:lnTo>
                    <a:pt x="530" y="84"/>
                  </a:lnTo>
                  <a:cubicBezTo>
                    <a:pt x="526" y="84"/>
                    <a:pt x="523" y="81"/>
                    <a:pt x="522" y="77"/>
                  </a:cubicBezTo>
                  <a:lnTo>
                    <a:pt x="517" y="37"/>
                  </a:lnTo>
                  <a:lnTo>
                    <a:pt x="527" y="43"/>
                  </a:lnTo>
                  <a:lnTo>
                    <a:pt x="495" y="53"/>
                  </a:lnTo>
                  <a:lnTo>
                    <a:pt x="498" y="52"/>
                  </a:lnTo>
                  <a:lnTo>
                    <a:pt x="456" y="82"/>
                  </a:lnTo>
                  <a:cubicBezTo>
                    <a:pt x="454" y="84"/>
                    <a:pt x="450" y="85"/>
                    <a:pt x="448" y="83"/>
                  </a:cubicBezTo>
                  <a:lnTo>
                    <a:pt x="418" y="66"/>
                  </a:lnTo>
                  <a:lnTo>
                    <a:pt x="362" y="27"/>
                  </a:lnTo>
                  <a:lnTo>
                    <a:pt x="366" y="28"/>
                  </a:lnTo>
                  <a:lnTo>
                    <a:pt x="207" y="16"/>
                  </a:lnTo>
                  <a:lnTo>
                    <a:pt x="213" y="14"/>
                  </a:lnTo>
                  <a:lnTo>
                    <a:pt x="196" y="31"/>
                  </a:lnTo>
                  <a:lnTo>
                    <a:pt x="197" y="21"/>
                  </a:lnTo>
                  <a:lnTo>
                    <a:pt x="230" y="59"/>
                  </a:lnTo>
                  <a:cubicBezTo>
                    <a:pt x="232" y="61"/>
                    <a:pt x="233" y="63"/>
                    <a:pt x="232" y="65"/>
                  </a:cubicBezTo>
                  <a:cubicBezTo>
                    <a:pt x="232" y="68"/>
                    <a:pt x="231" y="70"/>
                    <a:pt x="229" y="71"/>
                  </a:cubicBezTo>
                  <a:lnTo>
                    <a:pt x="189" y="98"/>
                  </a:lnTo>
                  <a:cubicBezTo>
                    <a:pt x="187" y="100"/>
                    <a:pt x="184" y="100"/>
                    <a:pt x="182" y="99"/>
                  </a:cubicBezTo>
                  <a:lnTo>
                    <a:pt x="122" y="72"/>
                  </a:lnTo>
                  <a:lnTo>
                    <a:pt x="130" y="71"/>
                  </a:lnTo>
                  <a:lnTo>
                    <a:pt x="68" y="125"/>
                  </a:lnTo>
                  <a:lnTo>
                    <a:pt x="70" y="122"/>
                  </a:lnTo>
                  <a:lnTo>
                    <a:pt x="50" y="174"/>
                  </a:lnTo>
                  <a:lnTo>
                    <a:pt x="50" y="170"/>
                  </a:lnTo>
                  <a:lnTo>
                    <a:pt x="56" y="286"/>
                  </a:lnTo>
                  <a:lnTo>
                    <a:pt x="56" y="285"/>
                  </a:lnTo>
                  <a:lnTo>
                    <a:pt x="84" y="412"/>
                  </a:lnTo>
                  <a:cubicBezTo>
                    <a:pt x="84" y="415"/>
                    <a:pt x="84" y="418"/>
                    <a:pt x="82" y="419"/>
                  </a:cubicBezTo>
                  <a:lnTo>
                    <a:pt x="14" y="495"/>
                  </a:lnTo>
                  <a:lnTo>
                    <a:pt x="15" y="485"/>
                  </a:lnTo>
                  <a:lnTo>
                    <a:pt x="23" y="497"/>
                  </a:lnTo>
                  <a:lnTo>
                    <a:pt x="14" y="493"/>
                  </a:lnTo>
                  <a:lnTo>
                    <a:pt x="74" y="474"/>
                  </a:lnTo>
                  <a:cubicBezTo>
                    <a:pt x="77" y="473"/>
                    <a:pt x="80" y="474"/>
                    <a:pt x="82" y="477"/>
                  </a:cubicBezTo>
                  <a:lnTo>
                    <a:pt x="105" y="506"/>
                  </a:lnTo>
                  <a:cubicBezTo>
                    <a:pt x="106" y="508"/>
                    <a:pt x="107" y="510"/>
                    <a:pt x="106" y="512"/>
                  </a:cubicBezTo>
                  <a:lnTo>
                    <a:pt x="90" y="601"/>
                  </a:lnTo>
                  <a:lnTo>
                    <a:pt x="89" y="596"/>
                  </a:lnTo>
                  <a:lnTo>
                    <a:pt x="123" y="662"/>
                  </a:lnTo>
                  <a:lnTo>
                    <a:pt x="117" y="657"/>
                  </a:lnTo>
                  <a:lnTo>
                    <a:pt x="153" y="665"/>
                  </a:lnTo>
                  <a:lnTo>
                    <a:pt x="145" y="668"/>
                  </a:lnTo>
                  <a:lnTo>
                    <a:pt x="178" y="622"/>
                  </a:lnTo>
                  <a:cubicBezTo>
                    <a:pt x="180" y="620"/>
                    <a:pt x="183" y="618"/>
                    <a:pt x="186" y="619"/>
                  </a:cubicBezTo>
                  <a:cubicBezTo>
                    <a:pt x="189" y="619"/>
                    <a:pt x="191" y="621"/>
                    <a:pt x="192" y="624"/>
                  </a:cubicBezTo>
                  <a:lnTo>
                    <a:pt x="207" y="662"/>
                  </a:lnTo>
                  <a:lnTo>
                    <a:pt x="198" y="657"/>
                  </a:lnTo>
                  <a:lnTo>
                    <a:pt x="213" y="654"/>
                  </a:lnTo>
                  <a:lnTo>
                    <a:pt x="209" y="656"/>
                  </a:lnTo>
                  <a:lnTo>
                    <a:pt x="264" y="603"/>
                  </a:lnTo>
                  <a:cubicBezTo>
                    <a:pt x="266" y="602"/>
                    <a:pt x="268" y="601"/>
                    <a:pt x="271" y="601"/>
                  </a:cubicBezTo>
                  <a:lnTo>
                    <a:pt x="282" y="603"/>
                  </a:lnTo>
                  <a:lnTo>
                    <a:pt x="277" y="604"/>
                  </a:lnTo>
                  <a:lnTo>
                    <a:pt x="303" y="591"/>
                  </a:lnTo>
                  <a:cubicBezTo>
                    <a:pt x="305" y="590"/>
                    <a:pt x="307" y="589"/>
                    <a:pt x="309" y="590"/>
                  </a:cubicBezTo>
                  <a:lnTo>
                    <a:pt x="353" y="604"/>
                  </a:lnTo>
                  <a:cubicBezTo>
                    <a:pt x="356" y="605"/>
                    <a:pt x="358" y="608"/>
                    <a:pt x="358" y="611"/>
                  </a:cubicBezTo>
                  <a:lnTo>
                    <a:pt x="358" y="661"/>
                  </a:lnTo>
                  <a:lnTo>
                    <a:pt x="352" y="654"/>
                  </a:lnTo>
                  <a:lnTo>
                    <a:pt x="388" y="661"/>
                  </a:lnTo>
                  <a:cubicBezTo>
                    <a:pt x="392" y="662"/>
                    <a:pt x="395" y="666"/>
                    <a:pt x="394" y="671"/>
                  </a:cubicBezTo>
                  <a:lnTo>
                    <a:pt x="384" y="721"/>
                  </a:lnTo>
                  <a:cubicBezTo>
                    <a:pt x="384" y="722"/>
                    <a:pt x="384" y="723"/>
                    <a:pt x="383" y="723"/>
                  </a:cubicBezTo>
                  <a:lnTo>
                    <a:pt x="351" y="776"/>
                  </a:lnTo>
                  <a:lnTo>
                    <a:pt x="352" y="774"/>
                  </a:lnTo>
                  <a:lnTo>
                    <a:pt x="337" y="820"/>
                  </a:lnTo>
                  <a:lnTo>
                    <a:pt x="330" y="810"/>
                  </a:lnTo>
                  <a:lnTo>
                    <a:pt x="345" y="810"/>
                  </a:lnTo>
                  <a:lnTo>
                    <a:pt x="339" y="812"/>
                  </a:lnTo>
                  <a:lnTo>
                    <a:pt x="374" y="776"/>
                  </a:lnTo>
                  <a:cubicBezTo>
                    <a:pt x="376" y="774"/>
                    <a:pt x="379" y="773"/>
                    <a:pt x="382" y="773"/>
                  </a:cubicBezTo>
                  <a:cubicBezTo>
                    <a:pt x="384" y="774"/>
                    <a:pt x="386" y="775"/>
                    <a:pt x="387" y="778"/>
                  </a:cubicBezTo>
                  <a:lnTo>
                    <a:pt x="421" y="851"/>
                  </a:lnTo>
                  <a:lnTo>
                    <a:pt x="409" y="848"/>
                  </a:lnTo>
                  <a:lnTo>
                    <a:pt x="434" y="831"/>
                  </a:lnTo>
                  <a:cubicBezTo>
                    <a:pt x="435" y="830"/>
                    <a:pt x="437" y="829"/>
                    <a:pt x="438" y="829"/>
                  </a:cubicBezTo>
                  <a:lnTo>
                    <a:pt x="465" y="829"/>
                  </a:lnTo>
                  <a:lnTo>
                    <a:pt x="460" y="831"/>
                  </a:lnTo>
                  <a:lnTo>
                    <a:pt x="488" y="808"/>
                  </a:lnTo>
                  <a:lnTo>
                    <a:pt x="485" y="814"/>
                  </a:lnTo>
                  <a:lnTo>
                    <a:pt x="485" y="771"/>
                  </a:lnTo>
                  <a:cubicBezTo>
                    <a:pt x="485" y="769"/>
                    <a:pt x="486" y="767"/>
                    <a:pt x="487" y="766"/>
                  </a:cubicBezTo>
                  <a:lnTo>
                    <a:pt x="500" y="752"/>
                  </a:lnTo>
                  <a:cubicBezTo>
                    <a:pt x="502" y="751"/>
                    <a:pt x="504" y="750"/>
                    <a:pt x="507" y="750"/>
                  </a:cubicBezTo>
                  <a:lnTo>
                    <a:pt x="543" y="754"/>
                  </a:lnTo>
                  <a:cubicBezTo>
                    <a:pt x="543" y="754"/>
                    <a:pt x="544" y="754"/>
                    <a:pt x="545" y="755"/>
                  </a:cubicBezTo>
                  <a:lnTo>
                    <a:pt x="605" y="782"/>
                  </a:lnTo>
                  <a:lnTo>
                    <a:pt x="594" y="786"/>
                  </a:lnTo>
                  <a:lnTo>
                    <a:pt x="604" y="764"/>
                  </a:lnTo>
                  <a:lnTo>
                    <a:pt x="604" y="772"/>
                  </a:lnTo>
                  <a:lnTo>
                    <a:pt x="589" y="747"/>
                  </a:lnTo>
                  <a:cubicBezTo>
                    <a:pt x="588" y="745"/>
                    <a:pt x="588" y="742"/>
                    <a:pt x="589" y="740"/>
                  </a:cubicBezTo>
                  <a:lnTo>
                    <a:pt x="594" y="723"/>
                  </a:lnTo>
                  <a:cubicBezTo>
                    <a:pt x="595" y="721"/>
                    <a:pt x="595" y="720"/>
                    <a:pt x="596" y="719"/>
                  </a:cubicBezTo>
                  <a:lnTo>
                    <a:pt x="632" y="686"/>
                  </a:lnTo>
                  <a:cubicBezTo>
                    <a:pt x="634" y="684"/>
                    <a:pt x="637" y="684"/>
                    <a:pt x="640" y="685"/>
                  </a:cubicBezTo>
                  <a:lnTo>
                    <a:pt x="707" y="704"/>
                  </a:lnTo>
                  <a:lnTo>
                    <a:pt x="701" y="705"/>
                  </a:lnTo>
                  <a:lnTo>
                    <a:pt x="738" y="682"/>
                  </a:lnTo>
                  <a:lnTo>
                    <a:pt x="736" y="692"/>
                  </a:lnTo>
                  <a:lnTo>
                    <a:pt x="721" y="665"/>
                  </a:lnTo>
                  <a:cubicBezTo>
                    <a:pt x="720" y="663"/>
                    <a:pt x="719" y="661"/>
                    <a:pt x="720" y="659"/>
                  </a:cubicBezTo>
                  <a:lnTo>
                    <a:pt x="735" y="601"/>
                  </a:lnTo>
                  <a:lnTo>
                    <a:pt x="735" y="604"/>
                  </a:lnTo>
                  <a:lnTo>
                    <a:pt x="733" y="519"/>
                  </a:lnTo>
                  <a:lnTo>
                    <a:pt x="738" y="526"/>
                  </a:lnTo>
                  <a:lnTo>
                    <a:pt x="713" y="516"/>
                  </a:lnTo>
                  <a:cubicBezTo>
                    <a:pt x="711" y="515"/>
                    <a:pt x="710" y="514"/>
                    <a:pt x="709" y="512"/>
                  </a:cubicBezTo>
                  <a:lnTo>
                    <a:pt x="686" y="454"/>
                  </a:lnTo>
                  <a:cubicBezTo>
                    <a:pt x="686" y="453"/>
                    <a:pt x="686" y="452"/>
                    <a:pt x="686" y="451"/>
                  </a:cubicBezTo>
                  <a:lnTo>
                    <a:pt x="686" y="401"/>
                  </a:lnTo>
                  <a:lnTo>
                    <a:pt x="689" y="407"/>
                  </a:lnTo>
                  <a:lnTo>
                    <a:pt x="678" y="399"/>
                  </a:lnTo>
                  <a:lnTo>
                    <a:pt x="686" y="400"/>
                  </a:lnTo>
                  <a:lnTo>
                    <a:pt x="669" y="408"/>
                  </a:lnTo>
                  <a:cubicBezTo>
                    <a:pt x="666" y="409"/>
                    <a:pt x="662" y="408"/>
                    <a:pt x="659" y="406"/>
                  </a:cubicBezTo>
                  <a:lnTo>
                    <a:pt x="650" y="394"/>
                  </a:lnTo>
                  <a:cubicBezTo>
                    <a:pt x="649" y="392"/>
                    <a:pt x="648" y="390"/>
                    <a:pt x="648" y="388"/>
                  </a:cubicBezTo>
                  <a:lnTo>
                    <a:pt x="654" y="311"/>
                  </a:lnTo>
                  <a:cubicBezTo>
                    <a:pt x="654" y="309"/>
                    <a:pt x="655" y="307"/>
                    <a:pt x="657" y="305"/>
                  </a:cubicBezTo>
                  <a:lnTo>
                    <a:pt x="689" y="280"/>
                  </a:lnTo>
                  <a:lnTo>
                    <a:pt x="687" y="283"/>
                  </a:lnTo>
                  <a:lnTo>
                    <a:pt x="709" y="240"/>
                  </a:lnTo>
                  <a:lnTo>
                    <a:pt x="708" y="245"/>
                  </a:lnTo>
                  <a:lnTo>
                    <a:pt x="703" y="203"/>
                  </a:lnTo>
                  <a:lnTo>
                    <a:pt x="703" y="205"/>
                  </a:lnTo>
                  <a:lnTo>
                    <a:pt x="662" y="122"/>
                  </a:lnTo>
                  <a:lnTo>
                    <a:pt x="677" y="115"/>
                  </a:lnTo>
                  <a:lnTo>
                    <a:pt x="718" y="198"/>
                  </a:lnTo>
                  <a:cubicBezTo>
                    <a:pt x="718" y="199"/>
                    <a:pt x="718" y="200"/>
                    <a:pt x="719" y="201"/>
                  </a:cubicBezTo>
                  <a:lnTo>
                    <a:pt x="724" y="243"/>
                  </a:lnTo>
                  <a:cubicBezTo>
                    <a:pt x="724" y="245"/>
                    <a:pt x="724" y="246"/>
                    <a:pt x="723" y="248"/>
                  </a:cubicBezTo>
                  <a:lnTo>
                    <a:pt x="701" y="290"/>
                  </a:lnTo>
                  <a:cubicBezTo>
                    <a:pt x="700" y="291"/>
                    <a:pt x="700" y="292"/>
                    <a:pt x="699" y="293"/>
                  </a:cubicBezTo>
                  <a:lnTo>
                    <a:pt x="667" y="318"/>
                  </a:lnTo>
                  <a:lnTo>
                    <a:pt x="670" y="312"/>
                  </a:lnTo>
                  <a:lnTo>
                    <a:pt x="664" y="390"/>
                  </a:lnTo>
                  <a:lnTo>
                    <a:pt x="662" y="384"/>
                  </a:lnTo>
                  <a:lnTo>
                    <a:pt x="672" y="396"/>
                  </a:lnTo>
                  <a:lnTo>
                    <a:pt x="662" y="393"/>
                  </a:lnTo>
                  <a:lnTo>
                    <a:pt x="679" y="386"/>
                  </a:lnTo>
                  <a:cubicBezTo>
                    <a:pt x="682" y="384"/>
                    <a:pt x="685" y="385"/>
                    <a:pt x="687" y="386"/>
                  </a:cubicBezTo>
                  <a:lnTo>
                    <a:pt x="698" y="394"/>
                  </a:lnTo>
                  <a:cubicBezTo>
                    <a:pt x="700" y="395"/>
                    <a:pt x="702" y="398"/>
                    <a:pt x="702" y="401"/>
                  </a:cubicBezTo>
                  <a:lnTo>
                    <a:pt x="702" y="451"/>
                  </a:lnTo>
                  <a:lnTo>
                    <a:pt x="701" y="448"/>
                  </a:lnTo>
                  <a:lnTo>
                    <a:pt x="724" y="506"/>
                  </a:lnTo>
                  <a:lnTo>
                    <a:pt x="719" y="501"/>
                  </a:lnTo>
                  <a:lnTo>
                    <a:pt x="744" y="511"/>
                  </a:lnTo>
                  <a:cubicBezTo>
                    <a:pt x="747" y="512"/>
                    <a:pt x="749" y="515"/>
                    <a:pt x="749" y="518"/>
                  </a:cubicBezTo>
                  <a:lnTo>
                    <a:pt x="751" y="603"/>
                  </a:lnTo>
                  <a:cubicBezTo>
                    <a:pt x="751" y="604"/>
                    <a:pt x="751" y="605"/>
                    <a:pt x="750" y="605"/>
                  </a:cubicBezTo>
                  <a:lnTo>
                    <a:pt x="735" y="663"/>
                  </a:lnTo>
                  <a:lnTo>
                    <a:pt x="735" y="657"/>
                  </a:lnTo>
                  <a:lnTo>
                    <a:pt x="750" y="685"/>
                  </a:lnTo>
                  <a:cubicBezTo>
                    <a:pt x="752" y="688"/>
                    <a:pt x="750" y="693"/>
                    <a:pt x="747" y="695"/>
                  </a:cubicBezTo>
                  <a:lnTo>
                    <a:pt x="709" y="718"/>
                  </a:lnTo>
                  <a:cubicBezTo>
                    <a:pt x="707" y="720"/>
                    <a:pt x="705" y="720"/>
                    <a:pt x="703" y="719"/>
                  </a:cubicBezTo>
                  <a:lnTo>
                    <a:pt x="635" y="700"/>
                  </a:lnTo>
                  <a:lnTo>
                    <a:pt x="643" y="698"/>
                  </a:lnTo>
                  <a:lnTo>
                    <a:pt x="607" y="731"/>
                  </a:lnTo>
                  <a:lnTo>
                    <a:pt x="609" y="728"/>
                  </a:lnTo>
                  <a:lnTo>
                    <a:pt x="604" y="745"/>
                  </a:lnTo>
                  <a:lnTo>
                    <a:pt x="603" y="738"/>
                  </a:lnTo>
                  <a:lnTo>
                    <a:pt x="618" y="763"/>
                  </a:lnTo>
                  <a:cubicBezTo>
                    <a:pt x="619" y="766"/>
                    <a:pt x="620" y="768"/>
                    <a:pt x="618" y="771"/>
                  </a:cubicBezTo>
                  <a:lnTo>
                    <a:pt x="609" y="792"/>
                  </a:lnTo>
                  <a:cubicBezTo>
                    <a:pt x="608" y="794"/>
                    <a:pt x="607" y="796"/>
                    <a:pt x="605" y="796"/>
                  </a:cubicBezTo>
                  <a:cubicBezTo>
                    <a:pt x="603" y="797"/>
                    <a:pt x="600" y="797"/>
                    <a:pt x="598" y="796"/>
                  </a:cubicBezTo>
                  <a:lnTo>
                    <a:pt x="538" y="769"/>
                  </a:lnTo>
                  <a:lnTo>
                    <a:pt x="541" y="770"/>
                  </a:lnTo>
                  <a:lnTo>
                    <a:pt x="505" y="766"/>
                  </a:lnTo>
                  <a:lnTo>
                    <a:pt x="512" y="764"/>
                  </a:lnTo>
                  <a:lnTo>
                    <a:pt x="499" y="777"/>
                  </a:lnTo>
                  <a:lnTo>
                    <a:pt x="501" y="771"/>
                  </a:lnTo>
                  <a:lnTo>
                    <a:pt x="501" y="814"/>
                  </a:lnTo>
                  <a:cubicBezTo>
                    <a:pt x="501" y="816"/>
                    <a:pt x="500" y="819"/>
                    <a:pt x="498" y="820"/>
                  </a:cubicBezTo>
                  <a:lnTo>
                    <a:pt x="470" y="843"/>
                  </a:lnTo>
                  <a:cubicBezTo>
                    <a:pt x="468" y="845"/>
                    <a:pt x="467" y="845"/>
                    <a:pt x="465" y="845"/>
                  </a:cubicBezTo>
                  <a:lnTo>
                    <a:pt x="438" y="845"/>
                  </a:lnTo>
                  <a:lnTo>
                    <a:pt x="443" y="844"/>
                  </a:lnTo>
                  <a:lnTo>
                    <a:pt x="419" y="861"/>
                  </a:lnTo>
                  <a:cubicBezTo>
                    <a:pt x="417" y="862"/>
                    <a:pt x="414" y="863"/>
                    <a:pt x="412" y="862"/>
                  </a:cubicBezTo>
                  <a:cubicBezTo>
                    <a:pt x="410" y="862"/>
                    <a:pt x="408" y="860"/>
                    <a:pt x="407" y="858"/>
                  </a:cubicBezTo>
                  <a:lnTo>
                    <a:pt x="373" y="784"/>
                  </a:lnTo>
                  <a:lnTo>
                    <a:pt x="386" y="787"/>
                  </a:lnTo>
                  <a:lnTo>
                    <a:pt x="350" y="823"/>
                  </a:lnTo>
                  <a:cubicBezTo>
                    <a:pt x="349" y="825"/>
                    <a:pt x="347" y="826"/>
                    <a:pt x="345" y="826"/>
                  </a:cubicBezTo>
                  <a:lnTo>
                    <a:pt x="330" y="826"/>
                  </a:lnTo>
                  <a:cubicBezTo>
                    <a:pt x="327" y="826"/>
                    <a:pt x="325" y="825"/>
                    <a:pt x="323" y="823"/>
                  </a:cubicBezTo>
                  <a:cubicBezTo>
                    <a:pt x="322" y="820"/>
                    <a:pt x="321" y="818"/>
                    <a:pt x="322" y="815"/>
                  </a:cubicBezTo>
                  <a:lnTo>
                    <a:pt x="337" y="769"/>
                  </a:lnTo>
                  <a:cubicBezTo>
                    <a:pt x="337" y="768"/>
                    <a:pt x="337" y="768"/>
                    <a:pt x="338" y="767"/>
                  </a:cubicBezTo>
                  <a:lnTo>
                    <a:pt x="370" y="715"/>
                  </a:lnTo>
                  <a:lnTo>
                    <a:pt x="369" y="718"/>
                  </a:lnTo>
                  <a:lnTo>
                    <a:pt x="378" y="668"/>
                  </a:lnTo>
                  <a:lnTo>
                    <a:pt x="384" y="677"/>
                  </a:lnTo>
                  <a:lnTo>
                    <a:pt x="348" y="669"/>
                  </a:lnTo>
                  <a:cubicBezTo>
                    <a:pt x="345" y="668"/>
                    <a:pt x="342" y="665"/>
                    <a:pt x="342" y="661"/>
                  </a:cubicBezTo>
                  <a:lnTo>
                    <a:pt x="342" y="611"/>
                  </a:lnTo>
                  <a:lnTo>
                    <a:pt x="348" y="619"/>
                  </a:lnTo>
                  <a:lnTo>
                    <a:pt x="305" y="605"/>
                  </a:lnTo>
                  <a:lnTo>
                    <a:pt x="311" y="605"/>
                  </a:lnTo>
                  <a:lnTo>
                    <a:pt x="284" y="618"/>
                  </a:lnTo>
                  <a:cubicBezTo>
                    <a:pt x="283" y="619"/>
                    <a:pt x="281" y="619"/>
                    <a:pt x="279" y="619"/>
                  </a:cubicBezTo>
                  <a:lnTo>
                    <a:pt x="268" y="617"/>
                  </a:lnTo>
                  <a:lnTo>
                    <a:pt x="275" y="615"/>
                  </a:lnTo>
                  <a:lnTo>
                    <a:pt x="221" y="667"/>
                  </a:lnTo>
                  <a:cubicBezTo>
                    <a:pt x="220" y="668"/>
                    <a:pt x="218" y="669"/>
                    <a:pt x="217" y="669"/>
                  </a:cubicBezTo>
                  <a:lnTo>
                    <a:pt x="202" y="673"/>
                  </a:lnTo>
                  <a:cubicBezTo>
                    <a:pt x="198" y="674"/>
                    <a:pt x="194" y="672"/>
                    <a:pt x="192" y="668"/>
                  </a:cubicBezTo>
                  <a:lnTo>
                    <a:pt x="177" y="630"/>
                  </a:lnTo>
                  <a:lnTo>
                    <a:pt x="191" y="631"/>
                  </a:lnTo>
                  <a:lnTo>
                    <a:pt x="158" y="678"/>
                  </a:lnTo>
                  <a:cubicBezTo>
                    <a:pt x="156" y="680"/>
                    <a:pt x="153" y="681"/>
                    <a:pt x="149" y="681"/>
                  </a:cubicBezTo>
                  <a:lnTo>
                    <a:pt x="114" y="673"/>
                  </a:lnTo>
                  <a:cubicBezTo>
                    <a:pt x="111" y="673"/>
                    <a:pt x="109" y="671"/>
                    <a:pt x="108" y="669"/>
                  </a:cubicBezTo>
                  <a:lnTo>
                    <a:pt x="75" y="603"/>
                  </a:lnTo>
                  <a:cubicBezTo>
                    <a:pt x="74" y="602"/>
                    <a:pt x="73" y="600"/>
                    <a:pt x="74" y="598"/>
                  </a:cubicBezTo>
                  <a:lnTo>
                    <a:pt x="91" y="509"/>
                  </a:lnTo>
                  <a:lnTo>
                    <a:pt x="92" y="516"/>
                  </a:lnTo>
                  <a:lnTo>
                    <a:pt x="70" y="487"/>
                  </a:lnTo>
                  <a:lnTo>
                    <a:pt x="78" y="489"/>
                  </a:lnTo>
                  <a:lnTo>
                    <a:pt x="18" y="509"/>
                  </a:lnTo>
                  <a:cubicBezTo>
                    <a:pt x="15" y="510"/>
                    <a:pt x="11" y="508"/>
                    <a:pt x="9" y="505"/>
                  </a:cubicBezTo>
                  <a:lnTo>
                    <a:pt x="2" y="494"/>
                  </a:lnTo>
                  <a:cubicBezTo>
                    <a:pt x="0" y="491"/>
                    <a:pt x="0" y="487"/>
                    <a:pt x="2" y="484"/>
                  </a:cubicBezTo>
                  <a:lnTo>
                    <a:pt x="70" y="409"/>
                  </a:lnTo>
                  <a:lnTo>
                    <a:pt x="68" y="416"/>
                  </a:lnTo>
                  <a:lnTo>
                    <a:pt x="40" y="288"/>
                  </a:lnTo>
                  <a:cubicBezTo>
                    <a:pt x="40" y="288"/>
                    <a:pt x="40" y="287"/>
                    <a:pt x="40" y="287"/>
                  </a:cubicBezTo>
                  <a:lnTo>
                    <a:pt x="34" y="171"/>
                  </a:lnTo>
                  <a:cubicBezTo>
                    <a:pt x="34" y="170"/>
                    <a:pt x="34" y="169"/>
                    <a:pt x="35" y="168"/>
                  </a:cubicBezTo>
                  <a:lnTo>
                    <a:pt x="55" y="116"/>
                  </a:lnTo>
                  <a:cubicBezTo>
                    <a:pt x="56" y="114"/>
                    <a:pt x="57" y="113"/>
                    <a:pt x="58" y="113"/>
                  </a:cubicBezTo>
                  <a:lnTo>
                    <a:pt x="120" y="58"/>
                  </a:lnTo>
                  <a:cubicBezTo>
                    <a:pt x="122" y="56"/>
                    <a:pt x="125" y="56"/>
                    <a:pt x="128" y="57"/>
                  </a:cubicBezTo>
                  <a:lnTo>
                    <a:pt x="188" y="84"/>
                  </a:lnTo>
                  <a:lnTo>
                    <a:pt x="180" y="85"/>
                  </a:lnTo>
                  <a:lnTo>
                    <a:pt x="220" y="58"/>
                  </a:lnTo>
                  <a:lnTo>
                    <a:pt x="218" y="70"/>
                  </a:lnTo>
                  <a:lnTo>
                    <a:pt x="185" y="31"/>
                  </a:lnTo>
                  <a:cubicBezTo>
                    <a:pt x="182" y="28"/>
                    <a:pt x="182" y="23"/>
                    <a:pt x="185" y="20"/>
                  </a:cubicBezTo>
                  <a:lnTo>
                    <a:pt x="202" y="3"/>
                  </a:lnTo>
                  <a:cubicBezTo>
                    <a:pt x="203" y="1"/>
                    <a:pt x="206" y="0"/>
                    <a:pt x="208" y="0"/>
                  </a:cubicBezTo>
                  <a:lnTo>
                    <a:pt x="368" y="12"/>
                  </a:lnTo>
                  <a:cubicBezTo>
                    <a:pt x="369" y="12"/>
                    <a:pt x="371" y="13"/>
                    <a:pt x="372" y="14"/>
                  </a:cubicBezTo>
                  <a:lnTo>
                    <a:pt x="426" y="52"/>
                  </a:lnTo>
                  <a:lnTo>
                    <a:pt x="456" y="69"/>
                  </a:lnTo>
                  <a:lnTo>
                    <a:pt x="447" y="70"/>
                  </a:lnTo>
                  <a:lnTo>
                    <a:pt x="488" y="39"/>
                  </a:lnTo>
                  <a:cubicBezTo>
                    <a:pt x="489" y="38"/>
                    <a:pt x="490" y="38"/>
                    <a:pt x="491" y="38"/>
                  </a:cubicBezTo>
                  <a:lnTo>
                    <a:pt x="522" y="28"/>
                  </a:lnTo>
                  <a:cubicBezTo>
                    <a:pt x="525" y="27"/>
                    <a:pt x="527" y="28"/>
                    <a:pt x="529" y="29"/>
                  </a:cubicBezTo>
                  <a:cubicBezTo>
                    <a:pt x="531" y="30"/>
                    <a:pt x="532" y="32"/>
                    <a:pt x="533" y="34"/>
                  </a:cubicBezTo>
                  <a:lnTo>
                    <a:pt x="538" y="75"/>
                  </a:lnTo>
                  <a:lnTo>
                    <a:pt x="530" y="68"/>
                  </a:lnTo>
                  <a:lnTo>
                    <a:pt x="557" y="68"/>
                  </a:lnTo>
                  <a:lnTo>
                    <a:pt x="550" y="72"/>
                  </a:lnTo>
                  <a:lnTo>
                    <a:pt x="565" y="47"/>
                  </a:lnTo>
                  <a:cubicBezTo>
                    <a:pt x="565" y="46"/>
                    <a:pt x="566" y="46"/>
                    <a:pt x="566" y="45"/>
                  </a:cubicBezTo>
                  <a:lnTo>
                    <a:pt x="600" y="11"/>
                  </a:lnTo>
                  <a:cubicBezTo>
                    <a:pt x="601" y="9"/>
                    <a:pt x="604" y="8"/>
                    <a:pt x="606" y="8"/>
                  </a:cubicBezTo>
                  <a:cubicBezTo>
                    <a:pt x="608" y="8"/>
                    <a:pt x="610" y="9"/>
                    <a:pt x="612" y="11"/>
                  </a:cubicBezTo>
                  <a:lnTo>
                    <a:pt x="631" y="34"/>
                  </a:lnTo>
                  <a:cubicBezTo>
                    <a:pt x="632" y="36"/>
                    <a:pt x="632" y="38"/>
                    <a:pt x="632" y="39"/>
                  </a:cubicBezTo>
                  <a:lnTo>
                    <a:pt x="632" y="92"/>
                  </a:lnTo>
                  <a:lnTo>
                    <a:pt x="631" y="87"/>
                  </a:lnTo>
                  <a:lnTo>
                    <a:pt x="644" y="109"/>
                  </a:lnTo>
                  <a:lnTo>
                    <a:pt x="639" y="105"/>
                  </a:lnTo>
                  <a:lnTo>
                    <a:pt x="671" y="111"/>
                  </a:lnTo>
                  <a:lnTo>
                    <a:pt x="668" y="126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96"/>
            <p:cNvSpPr/>
            <p:nvPr/>
          </p:nvSpPr>
          <p:spPr bwMode="auto">
            <a:xfrm>
              <a:off x="1698" y="2302"/>
              <a:ext cx="445" cy="415"/>
            </a:xfrm>
            <a:custGeom>
              <a:avLst/>
              <a:gdLst>
                <a:gd name="T0" fmla="*/ 122 w 445"/>
                <a:gd name="T1" fmla="*/ 139 h 415"/>
                <a:gd name="T2" fmla="*/ 113 w 445"/>
                <a:gd name="T3" fmla="*/ 172 h 415"/>
                <a:gd name="T4" fmla="*/ 93 w 445"/>
                <a:gd name="T5" fmla="*/ 179 h 415"/>
                <a:gd name="T6" fmla="*/ 51 w 445"/>
                <a:gd name="T7" fmla="*/ 172 h 415"/>
                <a:gd name="T8" fmla="*/ 43 w 445"/>
                <a:gd name="T9" fmla="*/ 183 h 415"/>
                <a:gd name="T10" fmla="*/ 20 w 445"/>
                <a:gd name="T11" fmla="*/ 174 h 415"/>
                <a:gd name="T12" fmla="*/ 0 w 445"/>
                <a:gd name="T13" fmla="*/ 206 h 415"/>
                <a:gd name="T14" fmla="*/ 9 w 445"/>
                <a:gd name="T15" fmla="*/ 214 h 415"/>
                <a:gd name="T16" fmla="*/ 9 w 445"/>
                <a:gd name="T17" fmla="*/ 235 h 415"/>
                <a:gd name="T18" fmla="*/ 19 w 445"/>
                <a:gd name="T19" fmla="*/ 253 h 415"/>
                <a:gd name="T20" fmla="*/ 60 w 445"/>
                <a:gd name="T21" fmla="*/ 239 h 415"/>
                <a:gd name="T22" fmla="*/ 73 w 445"/>
                <a:gd name="T23" fmla="*/ 250 h 415"/>
                <a:gd name="T24" fmla="*/ 54 w 445"/>
                <a:gd name="T25" fmla="*/ 335 h 415"/>
                <a:gd name="T26" fmla="*/ 78 w 445"/>
                <a:gd name="T27" fmla="*/ 361 h 415"/>
                <a:gd name="T28" fmla="*/ 71 w 445"/>
                <a:gd name="T29" fmla="*/ 410 h 415"/>
                <a:gd name="T30" fmla="*/ 95 w 445"/>
                <a:gd name="T31" fmla="*/ 412 h 415"/>
                <a:gd name="T32" fmla="*/ 122 w 445"/>
                <a:gd name="T33" fmla="*/ 386 h 415"/>
                <a:gd name="T34" fmla="*/ 133 w 445"/>
                <a:gd name="T35" fmla="*/ 392 h 415"/>
                <a:gd name="T36" fmla="*/ 185 w 445"/>
                <a:gd name="T37" fmla="*/ 415 h 415"/>
                <a:gd name="T38" fmla="*/ 193 w 445"/>
                <a:gd name="T39" fmla="*/ 410 h 415"/>
                <a:gd name="T40" fmla="*/ 195 w 445"/>
                <a:gd name="T41" fmla="*/ 391 h 415"/>
                <a:gd name="T42" fmla="*/ 205 w 445"/>
                <a:gd name="T43" fmla="*/ 381 h 415"/>
                <a:gd name="T44" fmla="*/ 276 w 445"/>
                <a:gd name="T45" fmla="*/ 332 h 415"/>
                <a:gd name="T46" fmla="*/ 288 w 445"/>
                <a:gd name="T47" fmla="*/ 347 h 415"/>
                <a:gd name="T48" fmla="*/ 332 w 445"/>
                <a:gd name="T49" fmla="*/ 361 h 415"/>
                <a:gd name="T50" fmla="*/ 356 w 445"/>
                <a:gd name="T51" fmla="*/ 327 h 415"/>
                <a:gd name="T52" fmla="*/ 367 w 445"/>
                <a:gd name="T53" fmla="*/ 335 h 415"/>
                <a:gd name="T54" fmla="*/ 385 w 445"/>
                <a:gd name="T55" fmla="*/ 335 h 415"/>
                <a:gd name="T56" fmla="*/ 385 w 445"/>
                <a:gd name="T57" fmla="*/ 325 h 415"/>
                <a:gd name="T58" fmla="*/ 408 w 445"/>
                <a:gd name="T59" fmla="*/ 317 h 415"/>
                <a:gd name="T60" fmla="*/ 408 w 445"/>
                <a:gd name="T61" fmla="*/ 310 h 415"/>
                <a:gd name="T62" fmla="*/ 416 w 445"/>
                <a:gd name="T63" fmla="*/ 299 h 415"/>
                <a:gd name="T64" fmla="*/ 421 w 445"/>
                <a:gd name="T65" fmla="*/ 300 h 415"/>
                <a:gd name="T66" fmla="*/ 445 w 445"/>
                <a:gd name="T67" fmla="*/ 277 h 415"/>
                <a:gd name="T68" fmla="*/ 426 w 445"/>
                <a:gd name="T69" fmla="*/ 240 h 415"/>
                <a:gd name="T70" fmla="*/ 435 w 445"/>
                <a:gd name="T71" fmla="*/ 190 h 415"/>
                <a:gd name="T72" fmla="*/ 423 w 445"/>
                <a:gd name="T73" fmla="*/ 174 h 415"/>
                <a:gd name="T74" fmla="*/ 391 w 445"/>
                <a:gd name="T75" fmla="*/ 185 h 415"/>
                <a:gd name="T76" fmla="*/ 387 w 445"/>
                <a:gd name="T77" fmla="*/ 179 h 415"/>
                <a:gd name="T78" fmla="*/ 423 w 445"/>
                <a:gd name="T79" fmla="*/ 136 h 415"/>
                <a:gd name="T80" fmla="*/ 408 w 445"/>
                <a:gd name="T81" fmla="*/ 64 h 415"/>
                <a:gd name="T82" fmla="*/ 383 w 445"/>
                <a:gd name="T83" fmla="*/ 85 h 415"/>
                <a:gd name="T84" fmla="*/ 360 w 445"/>
                <a:gd name="T85" fmla="*/ 60 h 415"/>
                <a:gd name="T86" fmla="*/ 339 w 445"/>
                <a:gd name="T87" fmla="*/ 30 h 415"/>
                <a:gd name="T88" fmla="*/ 338 w 445"/>
                <a:gd name="T89" fmla="*/ 11 h 415"/>
                <a:gd name="T90" fmla="*/ 323 w 445"/>
                <a:gd name="T91" fmla="*/ 9 h 415"/>
                <a:gd name="T92" fmla="*/ 305 w 445"/>
                <a:gd name="T93" fmla="*/ 15 h 415"/>
                <a:gd name="T94" fmla="*/ 278 w 445"/>
                <a:gd name="T95" fmla="*/ 0 h 415"/>
                <a:gd name="T96" fmla="*/ 264 w 445"/>
                <a:gd name="T97" fmla="*/ 34 h 415"/>
                <a:gd name="T98" fmla="*/ 239 w 445"/>
                <a:gd name="T99" fmla="*/ 37 h 415"/>
                <a:gd name="T100" fmla="*/ 223 w 445"/>
                <a:gd name="T101" fmla="*/ 64 h 415"/>
                <a:gd name="T102" fmla="*/ 211 w 445"/>
                <a:gd name="T103" fmla="*/ 60 h 415"/>
                <a:gd name="T104" fmla="*/ 195 w 445"/>
                <a:gd name="T105" fmla="*/ 64 h 415"/>
                <a:gd name="T106" fmla="*/ 168 w 445"/>
                <a:gd name="T107" fmla="*/ 48 h 415"/>
                <a:gd name="T108" fmla="*/ 147 w 445"/>
                <a:gd name="T109" fmla="*/ 75 h 415"/>
                <a:gd name="T110" fmla="*/ 147 w 445"/>
                <a:gd name="T111" fmla="*/ 86 h 415"/>
                <a:gd name="T112" fmla="*/ 189 w 445"/>
                <a:gd name="T113" fmla="*/ 110 h 415"/>
                <a:gd name="T114" fmla="*/ 199 w 445"/>
                <a:gd name="T115" fmla="*/ 128 h 415"/>
                <a:gd name="T116" fmla="*/ 168 w 445"/>
                <a:gd name="T117" fmla="*/ 141 h 415"/>
                <a:gd name="T118" fmla="*/ 122 w 445"/>
                <a:gd name="T119" fmla="*/ 139 h 415"/>
                <a:gd name="T120" fmla="*/ 122 w 445"/>
                <a:gd name="T121" fmla="*/ 139 h 4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5"/>
                <a:gd name="T184" fmla="*/ 0 h 415"/>
                <a:gd name="T185" fmla="*/ 445 w 445"/>
                <a:gd name="T186" fmla="*/ 415 h 4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5" h="415">
                  <a:moveTo>
                    <a:pt x="122" y="139"/>
                  </a:moveTo>
                  <a:lnTo>
                    <a:pt x="113" y="172"/>
                  </a:lnTo>
                  <a:lnTo>
                    <a:pt x="93" y="179"/>
                  </a:lnTo>
                  <a:lnTo>
                    <a:pt x="51" y="172"/>
                  </a:lnTo>
                  <a:lnTo>
                    <a:pt x="43" y="183"/>
                  </a:lnTo>
                  <a:lnTo>
                    <a:pt x="20" y="174"/>
                  </a:lnTo>
                  <a:lnTo>
                    <a:pt x="0" y="206"/>
                  </a:lnTo>
                  <a:lnTo>
                    <a:pt x="9" y="214"/>
                  </a:lnTo>
                  <a:lnTo>
                    <a:pt x="9" y="235"/>
                  </a:lnTo>
                  <a:lnTo>
                    <a:pt x="19" y="253"/>
                  </a:lnTo>
                  <a:lnTo>
                    <a:pt x="60" y="239"/>
                  </a:lnTo>
                  <a:lnTo>
                    <a:pt x="73" y="250"/>
                  </a:lnTo>
                  <a:lnTo>
                    <a:pt x="54" y="335"/>
                  </a:lnTo>
                  <a:lnTo>
                    <a:pt x="78" y="361"/>
                  </a:lnTo>
                  <a:lnTo>
                    <a:pt x="71" y="410"/>
                  </a:lnTo>
                  <a:lnTo>
                    <a:pt x="95" y="412"/>
                  </a:lnTo>
                  <a:lnTo>
                    <a:pt x="122" y="386"/>
                  </a:lnTo>
                  <a:lnTo>
                    <a:pt x="133" y="392"/>
                  </a:lnTo>
                  <a:lnTo>
                    <a:pt x="185" y="415"/>
                  </a:lnTo>
                  <a:lnTo>
                    <a:pt x="193" y="410"/>
                  </a:lnTo>
                  <a:lnTo>
                    <a:pt x="195" y="391"/>
                  </a:lnTo>
                  <a:lnTo>
                    <a:pt x="205" y="381"/>
                  </a:lnTo>
                  <a:lnTo>
                    <a:pt x="276" y="332"/>
                  </a:lnTo>
                  <a:lnTo>
                    <a:pt x="288" y="347"/>
                  </a:lnTo>
                  <a:lnTo>
                    <a:pt x="332" y="361"/>
                  </a:lnTo>
                  <a:lnTo>
                    <a:pt x="356" y="327"/>
                  </a:lnTo>
                  <a:lnTo>
                    <a:pt x="367" y="335"/>
                  </a:lnTo>
                  <a:lnTo>
                    <a:pt x="385" y="335"/>
                  </a:lnTo>
                  <a:lnTo>
                    <a:pt x="385" y="325"/>
                  </a:lnTo>
                  <a:lnTo>
                    <a:pt x="408" y="317"/>
                  </a:lnTo>
                  <a:lnTo>
                    <a:pt x="408" y="310"/>
                  </a:lnTo>
                  <a:lnTo>
                    <a:pt x="416" y="299"/>
                  </a:lnTo>
                  <a:lnTo>
                    <a:pt x="421" y="300"/>
                  </a:lnTo>
                  <a:lnTo>
                    <a:pt x="445" y="277"/>
                  </a:lnTo>
                  <a:lnTo>
                    <a:pt x="426" y="240"/>
                  </a:lnTo>
                  <a:lnTo>
                    <a:pt x="435" y="190"/>
                  </a:lnTo>
                  <a:lnTo>
                    <a:pt x="423" y="174"/>
                  </a:lnTo>
                  <a:lnTo>
                    <a:pt x="391" y="185"/>
                  </a:lnTo>
                  <a:lnTo>
                    <a:pt x="387" y="179"/>
                  </a:lnTo>
                  <a:lnTo>
                    <a:pt x="423" y="136"/>
                  </a:lnTo>
                  <a:lnTo>
                    <a:pt x="408" y="64"/>
                  </a:lnTo>
                  <a:lnTo>
                    <a:pt x="383" y="85"/>
                  </a:lnTo>
                  <a:lnTo>
                    <a:pt x="360" y="60"/>
                  </a:lnTo>
                  <a:lnTo>
                    <a:pt x="339" y="30"/>
                  </a:lnTo>
                  <a:lnTo>
                    <a:pt x="338" y="11"/>
                  </a:lnTo>
                  <a:lnTo>
                    <a:pt x="323" y="9"/>
                  </a:lnTo>
                  <a:lnTo>
                    <a:pt x="305" y="15"/>
                  </a:lnTo>
                  <a:lnTo>
                    <a:pt x="278" y="0"/>
                  </a:lnTo>
                  <a:lnTo>
                    <a:pt x="264" y="34"/>
                  </a:lnTo>
                  <a:lnTo>
                    <a:pt x="239" y="37"/>
                  </a:lnTo>
                  <a:lnTo>
                    <a:pt x="223" y="64"/>
                  </a:lnTo>
                  <a:lnTo>
                    <a:pt x="211" y="60"/>
                  </a:lnTo>
                  <a:lnTo>
                    <a:pt x="195" y="64"/>
                  </a:lnTo>
                  <a:lnTo>
                    <a:pt x="168" y="48"/>
                  </a:lnTo>
                  <a:lnTo>
                    <a:pt x="147" y="75"/>
                  </a:lnTo>
                  <a:lnTo>
                    <a:pt x="147" y="86"/>
                  </a:lnTo>
                  <a:lnTo>
                    <a:pt x="189" y="110"/>
                  </a:lnTo>
                  <a:lnTo>
                    <a:pt x="199" y="128"/>
                  </a:lnTo>
                  <a:lnTo>
                    <a:pt x="168" y="141"/>
                  </a:lnTo>
                  <a:lnTo>
                    <a:pt x="122" y="13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97"/>
            <p:cNvSpPr/>
            <p:nvPr/>
          </p:nvSpPr>
          <p:spPr bwMode="auto">
            <a:xfrm>
              <a:off x="1693" y="2298"/>
              <a:ext cx="454" cy="424"/>
            </a:xfrm>
            <a:custGeom>
              <a:avLst/>
              <a:gdLst>
                <a:gd name="T0" fmla="*/ 1 w 831"/>
                <a:gd name="T1" fmla="*/ 1 h 735"/>
                <a:gd name="T2" fmla="*/ 1 w 831"/>
                <a:gd name="T3" fmla="*/ 1 h 735"/>
                <a:gd name="T4" fmla="*/ 1 w 831"/>
                <a:gd name="T5" fmla="*/ 1 h 735"/>
                <a:gd name="T6" fmla="*/ 1 w 831"/>
                <a:gd name="T7" fmla="*/ 1 h 735"/>
                <a:gd name="T8" fmla="*/ 1 w 831"/>
                <a:gd name="T9" fmla="*/ 1 h 735"/>
                <a:gd name="T10" fmla="*/ 1 w 831"/>
                <a:gd name="T11" fmla="*/ 1 h 735"/>
                <a:gd name="T12" fmla="*/ 1 w 831"/>
                <a:gd name="T13" fmla="*/ 1 h 735"/>
                <a:gd name="T14" fmla="*/ 1 w 831"/>
                <a:gd name="T15" fmla="*/ 1 h 735"/>
                <a:gd name="T16" fmla="*/ 1 w 831"/>
                <a:gd name="T17" fmla="*/ 1 h 735"/>
                <a:gd name="T18" fmla="*/ 1 w 831"/>
                <a:gd name="T19" fmla="*/ 1 h 735"/>
                <a:gd name="T20" fmla="*/ 1 w 831"/>
                <a:gd name="T21" fmla="*/ 1 h 735"/>
                <a:gd name="T22" fmla="*/ 1 w 831"/>
                <a:gd name="T23" fmla="*/ 1 h 735"/>
                <a:gd name="T24" fmla="*/ 1 w 831"/>
                <a:gd name="T25" fmla="*/ 1 h 735"/>
                <a:gd name="T26" fmla="*/ 1 w 831"/>
                <a:gd name="T27" fmla="*/ 1 h 735"/>
                <a:gd name="T28" fmla="*/ 1 w 831"/>
                <a:gd name="T29" fmla="*/ 1 h 735"/>
                <a:gd name="T30" fmla="*/ 1 w 831"/>
                <a:gd name="T31" fmla="*/ 1 h 735"/>
                <a:gd name="T32" fmla="*/ 1 w 831"/>
                <a:gd name="T33" fmla="*/ 1 h 735"/>
                <a:gd name="T34" fmla="*/ 1 w 831"/>
                <a:gd name="T35" fmla="*/ 1 h 735"/>
                <a:gd name="T36" fmla="*/ 1 w 831"/>
                <a:gd name="T37" fmla="*/ 1 h 735"/>
                <a:gd name="T38" fmla="*/ 1 w 831"/>
                <a:gd name="T39" fmla="*/ 1 h 735"/>
                <a:gd name="T40" fmla="*/ 1 w 831"/>
                <a:gd name="T41" fmla="*/ 1 h 735"/>
                <a:gd name="T42" fmla="*/ 1 w 831"/>
                <a:gd name="T43" fmla="*/ 1 h 735"/>
                <a:gd name="T44" fmla="*/ 1 w 831"/>
                <a:gd name="T45" fmla="*/ 1 h 735"/>
                <a:gd name="T46" fmla="*/ 1 w 831"/>
                <a:gd name="T47" fmla="*/ 1 h 735"/>
                <a:gd name="T48" fmla="*/ 1 w 831"/>
                <a:gd name="T49" fmla="*/ 1 h 735"/>
                <a:gd name="T50" fmla="*/ 1 w 831"/>
                <a:gd name="T51" fmla="*/ 1 h 735"/>
                <a:gd name="T52" fmla="*/ 1 w 831"/>
                <a:gd name="T53" fmla="*/ 1 h 735"/>
                <a:gd name="T54" fmla="*/ 1 w 831"/>
                <a:gd name="T55" fmla="*/ 1 h 735"/>
                <a:gd name="T56" fmla="*/ 1 w 831"/>
                <a:gd name="T57" fmla="*/ 1 h 735"/>
                <a:gd name="T58" fmla="*/ 1 w 831"/>
                <a:gd name="T59" fmla="*/ 1 h 735"/>
                <a:gd name="T60" fmla="*/ 1 w 831"/>
                <a:gd name="T61" fmla="*/ 1 h 735"/>
                <a:gd name="T62" fmla="*/ 1 w 831"/>
                <a:gd name="T63" fmla="*/ 1 h 735"/>
                <a:gd name="T64" fmla="*/ 1 w 831"/>
                <a:gd name="T65" fmla="*/ 1 h 735"/>
                <a:gd name="T66" fmla="*/ 1 w 831"/>
                <a:gd name="T67" fmla="*/ 1 h 735"/>
                <a:gd name="T68" fmla="*/ 1 w 831"/>
                <a:gd name="T69" fmla="*/ 1 h 735"/>
                <a:gd name="T70" fmla="*/ 1 w 831"/>
                <a:gd name="T71" fmla="*/ 1 h 735"/>
                <a:gd name="T72" fmla="*/ 1 w 831"/>
                <a:gd name="T73" fmla="*/ 1 h 735"/>
                <a:gd name="T74" fmla="*/ 1 w 831"/>
                <a:gd name="T75" fmla="*/ 1 h 735"/>
                <a:gd name="T76" fmla="*/ 1 w 831"/>
                <a:gd name="T77" fmla="*/ 1 h 735"/>
                <a:gd name="T78" fmla="*/ 1 w 831"/>
                <a:gd name="T79" fmla="*/ 1 h 735"/>
                <a:gd name="T80" fmla="*/ 1 w 831"/>
                <a:gd name="T81" fmla="*/ 1 h 735"/>
                <a:gd name="T82" fmla="*/ 1 w 831"/>
                <a:gd name="T83" fmla="*/ 1 h 735"/>
                <a:gd name="T84" fmla="*/ 1 w 831"/>
                <a:gd name="T85" fmla="*/ 1 h 735"/>
                <a:gd name="T86" fmla="*/ 1 w 831"/>
                <a:gd name="T87" fmla="*/ 1 h 735"/>
                <a:gd name="T88" fmla="*/ 1 w 831"/>
                <a:gd name="T89" fmla="*/ 1 h 735"/>
                <a:gd name="T90" fmla="*/ 1 w 831"/>
                <a:gd name="T91" fmla="*/ 1 h 735"/>
                <a:gd name="T92" fmla="*/ 1 w 831"/>
                <a:gd name="T93" fmla="*/ 1 h 735"/>
                <a:gd name="T94" fmla="*/ 1 w 831"/>
                <a:gd name="T95" fmla="*/ 1 h 735"/>
                <a:gd name="T96" fmla="*/ 1 w 831"/>
                <a:gd name="T97" fmla="*/ 1 h 735"/>
                <a:gd name="T98" fmla="*/ 1 w 831"/>
                <a:gd name="T99" fmla="*/ 1 h 735"/>
                <a:gd name="T100" fmla="*/ 1 w 831"/>
                <a:gd name="T101" fmla="*/ 1 h 735"/>
                <a:gd name="T102" fmla="*/ 1 w 831"/>
                <a:gd name="T103" fmla="*/ 1 h 735"/>
                <a:gd name="T104" fmla="*/ 1 w 831"/>
                <a:gd name="T105" fmla="*/ 1 h 735"/>
                <a:gd name="T106" fmla="*/ 1 w 831"/>
                <a:gd name="T107" fmla="*/ 1 h 735"/>
                <a:gd name="T108" fmla="*/ 1 w 831"/>
                <a:gd name="T109" fmla="*/ 1 h 735"/>
                <a:gd name="T110" fmla="*/ 1 w 831"/>
                <a:gd name="T111" fmla="*/ 1 h 735"/>
                <a:gd name="T112" fmla="*/ 1 w 831"/>
                <a:gd name="T113" fmla="*/ 1 h 735"/>
                <a:gd name="T114" fmla="*/ 1 w 831"/>
                <a:gd name="T115" fmla="*/ 1 h 735"/>
                <a:gd name="T116" fmla="*/ 1 w 831"/>
                <a:gd name="T117" fmla="*/ 1 h 7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1"/>
                <a:gd name="T178" fmla="*/ 0 h 735"/>
                <a:gd name="T179" fmla="*/ 831 w 831"/>
                <a:gd name="T180" fmla="*/ 735 h 7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1" h="735">
                  <a:moveTo>
                    <a:pt x="241" y="252"/>
                  </a:moveTo>
                  <a:lnTo>
                    <a:pt x="222" y="308"/>
                  </a:lnTo>
                  <a:cubicBezTo>
                    <a:pt x="222" y="310"/>
                    <a:pt x="220" y="312"/>
                    <a:pt x="217" y="313"/>
                  </a:cubicBezTo>
                  <a:lnTo>
                    <a:pt x="182" y="324"/>
                  </a:lnTo>
                  <a:cubicBezTo>
                    <a:pt x="181" y="325"/>
                    <a:pt x="179" y="325"/>
                    <a:pt x="178" y="325"/>
                  </a:cubicBezTo>
                  <a:lnTo>
                    <a:pt x="102" y="313"/>
                  </a:lnTo>
                  <a:lnTo>
                    <a:pt x="110" y="310"/>
                  </a:lnTo>
                  <a:lnTo>
                    <a:pt x="95" y="329"/>
                  </a:lnTo>
                  <a:cubicBezTo>
                    <a:pt x="93" y="332"/>
                    <a:pt x="89" y="333"/>
                    <a:pt x="86" y="332"/>
                  </a:cubicBezTo>
                  <a:lnTo>
                    <a:pt x="43" y="317"/>
                  </a:lnTo>
                  <a:lnTo>
                    <a:pt x="52" y="314"/>
                  </a:lnTo>
                  <a:lnTo>
                    <a:pt x="15" y="368"/>
                  </a:lnTo>
                  <a:lnTo>
                    <a:pt x="14" y="358"/>
                  </a:lnTo>
                  <a:lnTo>
                    <a:pt x="31" y="373"/>
                  </a:lnTo>
                  <a:cubicBezTo>
                    <a:pt x="32" y="374"/>
                    <a:pt x="33" y="377"/>
                    <a:pt x="33" y="379"/>
                  </a:cubicBezTo>
                  <a:lnTo>
                    <a:pt x="33" y="415"/>
                  </a:lnTo>
                  <a:lnTo>
                    <a:pt x="32" y="410"/>
                  </a:lnTo>
                  <a:lnTo>
                    <a:pt x="51" y="440"/>
                  </a:lnTo>
                  <a:lnTo>
                    <a:pt x="41" y="437"/>
                  </a:lnTo>
                  <a:lnTo>
                    <a:pt x="116" y="414"/>
                  </a:lnTo>
                  <a:cubicBezTo>
                    <a:pt x="118" y="414"/>
                    <a:pt x="121" y="414"/>
                    <a:pt x="123" y="416"/>
                  </a:cubicBezTo>
                  <a:lnTo>
                    <a:pt x="147" y="435"/>
                  </a:lnTo>
                  <a:cubicBezTo>
                    <a:pt x="150" y="436"/>
                    <a:pt x="151" y="440"/>
                    <a:pt x="150" y="443"/>
                  </a:cubicBezTo>
                  <a:lnTo>
                    <a:pt x="115" y="589"/>
                  </a:lnTo>
                  <a:lnTo>
                    <a:pt x="113" y="582"/>
                  </a:lnTo>
                  <a:lnTo>
                    <a:pt x="157" y="627"/>
                  </a:lnTo>
                  <a:cubicBezTo>
                    <a:pt x="159" y="629"/>
                    <a:pt x="160" y="631"/>
                    <a:pt x="159" y="634"/>
                  </a:cubicBezTo>
                  <a:lnTo>
                    <a:pt x="146" y="718"/>
                  </a:lnTo>
                  <a:lnTo>
                    <a:pt x="139" y="709"/>
                  </a:lnTo>
                  <a:lnTo>
                    <a:pt x="184" y="713"/>
                  </a:lnTo>
                  <a:lnTo>
                    <a:pt x="178" y="715"/>
                  </a:lnTo>
                  <a:lnTo>
                    <a:pt x="226" y="670"/>
                  </a:lnTo>
                  <a:cubicBezTo>
                    <a:pt x="229" y="668"/>
                    <a:pt x="232" y="667"/>
                    <a:pt x="235" y="669"/>
                  </a:cubicBezTo>
                  <a:lnTo>
                    <a:pt x="256" y="680"/>
                  </a:lnTo>
                  <a:lnTo>
                    <a:pt x="350" y="719"/>
                  </a:lnTo>
                  <a:lnTo>
                    <a:pt x="342" y="720"/>
                  </a:lnTo>
                  <a:lnTo>
                    <a:pt x="357" y="710"/>
                  </a:lnTo>
                  <a:lnTo>
                    <a:pt x="354" y="716"/>
                  </a:lnTo>
                  <a:lnTo>
                    <a:pt x="357" y="684"/>
                  </a:lnTo>
                  <a:cubicBezTo>
                    <a:pt x="358" y="682"/>
                    <a:pt x="359" y="681"/>
                    <a:pt x="360" y="679"/>
                  </a:cubicBezTo>
                  <a:lnTo>
                    <a:pt x="379" y="662"/>
                  </a:lnTo>
                  <a:cubicBezTo>
                    <a:pt x="379" y="662"/>
                    <a:pt x="379" y="662"/>
                    <a:pt x="379" y="662"/>
                  </a:cubicBezTo>
                  <a:lnTo>
                    <a:pt x="510" y="575"/>
                  </a:lnTo>
                  <a:cubicBezTo>
                    <a:pt x="513" y="573"/>
                    <a:pt x="518" y="574"/>
                    <a:pt x="520" y="577"/>
                  </a:cubicBezTo>
                  <a:lnTo>
                    <a:pt x="542" y="603"/>
                  </a:lnTo>
                  <a:lnTo>
                    <a:pt x="539" y="600"/>
                  </a:lnTo>
                  <a:lnTo>
                    <a:pt x="619" y="625"/>
                  </a:lnTo>
                  <a:lnTo>
                    <a:pt x="610" y="628"/>
                  </a:lnTo>
                  <a:lnTo>
                    <a:pt x="655" y="569"/>
                  </a:lnTo>
                  <a:cubicBezTo>
                    <a:pt x="657" y="566"/>
                    <a:pt x="662" y="565"/>
                    <a:pt x="665" y="568"/>
                  </a:cubicBezTo>
                  <a:lnTo>
                    <a:pt x="686" y="581"/>
                  </a:lnTo>
                  <a:lnTo>
                    <a:pt x="681" y="579"/>
                  </a:lnTo>
                  <a:lnTo>
                    <a:pt x="713" y="579"/>
                  </a:lnTo>
                  <a:lnTo>
                    <a:pt x="705" y="587"/>
                  </a:lnTo>
                  <a:lnTo>
                    <a:pt x="705" y="571"/>
                  </a:lnTo>
                  <a:cubicBezTo>
                    <a:pt x="705" y="567"/>
                    <a:pt x="707" y="564"/>
                    <a:pt x="710" y="563"/>
                  </a:cubicBezTo>
                  <a:lnTo>
                    <a:pt x="753" y="548"/>
                  </a:lnTo>
                  <a:lnTo>
                    <a:pt x="748" y="556"/>
                  </a:lnTo>
                  <a:lnTo>
                    <a:pt x="748" y="544"/>
                  </a:lnTo>
                  <a:cubicBezTo>
                    <a:pt x="748" y="542"/>
                    <a:pt x="748" y="541"/>
                    <a:pt x="749" y="539"/>
                  </a:cubicBezTo>
                  <a:lnTo>
                    <a:pt x="764" y="520"/>
                  </a:lnTo>
                  <a:cubicBezTo>
                    <a:pt x="766" y="518"/>
                    <a:pt x="769" y="517"/>
                    <a:pt x="772" y="518"/>
                  </a:cubicBezTo>
                  <a:lnTo>
                    <a:pt x="781" y="519"/>
                  </a:lnTo>
                  <a:lnTo>
                    <a:pt x="774" y="521"/>
                  </a:lnTo>
                  <a:lnTo>
                    <a:pt x="817" y="482"/>
                  </a:lnTo>
                  <a:lnTo>
                    <a:pt x="815" y="492"/>
                  </a:lnTo>
                  <a:lnTo>
                    <a:pt x="782" y="428"/>
                  </a:lnTo>
                  <a:cubicBezTo>
                    <a:pt x="781" y="426"/>
                    <a:pt x="781" y="424"/>
                    <a:pt x="781" y="422"/>
                  </a:cubicBezTo>
                  <a:lnTo>
                    <a:pt x="798" y="336"/>
                  </a:lnTo>
                  <a:lnTo>
                    <a:pt x="800" y="342"/>
                  </a:lnTo>
                  <a:lnTo>
                    <a:pt x="777" y="314"/>
                  </a:lnTo>
                  <a:lnTo>
                    <a:pt x="786" y="317"/>
                  </a:lnTo>
                  <a:lnTo>
                    <a:pt x="726" y="336"/>
                  </a:lnTo>
                  <a:cubicBezTo>
                    <a:pt x="723" y="337"/>
                    <a:pt x="719" y="335"/>
                    <a:pt x="717" y="332"/>
                  </a:cubicBezTo>
                  <a:lnTo>
                    <a:pt x="710" y="321"/>
                  </a:lnTo>
                  <a:cubicBezTo>
                    <a:pt x="708" y="318"/>
                    <a:pt x="708" y="314"/>
                    <a:pt x="711" y="311"/>
                  </a:cubicBezTo>
                  <a:lnTo>
                    <a:pt x="778" y="238"/>
                  </a:lnTo>
                  <a:lnTo>
                    <a:pt x="776" y="245"/>
                  </a:lnTo>
                  <a:lnTo>
                    <a:pt x="748" y="121"/>
                  </a:lnTo>
                  <a:lnTo>
                    <a:pt x="761" y="126"/>
                  </a:lnTo>
                  <a:lnTo>
                    <a:pt x="714" y="161"/>
                  </a:lnTo>
                  <a:cubicBezTo>
                    <a:pt x="711" y="164"/>
                    <a:pt x="706" y="164"/>
                    <a:pt x="703" y="161"/>
                  </a:cubicBezTo>
                  <a:lnTo>
                    <a:pt x="662" y="117"/>
                  </a:lnTo>
                  <a:lnTo>
                    <a:pt x="623" y="64"/>
                  </a:lnTo>
                  <a:cubicBezTo>
                    <a:pt x="622" y="63"/>
                    <a:pt x="621" y="61"/>
                    <a:pt x="621" y="60"/>
                  </a:cubicBezTo>
                  <a:lnTo>
                    <a:pt x="619" y="28"/>
                  </a:lnTo>
                  <a:lnTo>
                    <a:pt x="626" y="35"/>
                  </a:lnTo>
                  <a:lnTo>
                    <a:pt x="598" y="31"/>
                  </a:lnTo>
                  <a:lnTo>
                    <a:pt x="602" y="31"/>
                  </a:lnTo>
                  <a:lnTo>
                    <a:pt x="570" y="41"/>
                  </a:lnTo>
                  <a:cubicBezTo>
                    <a:pt x="568" y="41"/>
                    <a:pt x="566" y="41"/>
                    <a:pt x="564" y="40"/>
                  </a:cubicBezTo>
                  <a:lnTo>
                    <a:pt x="514" y="16"/>
                  </a:lnTo>
                  <a:lnTo>
                    <a:pt x="525" y="12"/>
                  </a:lnTo>
                  <a:lnTo>
                    <a:pt x="499" y="70"/>
                  </a:lnTo>
                  <a:cubicBezTo>
                    <a:pt x="498" y="73"/>
                    <a:pt x="496" y="74"/>
                    <a:pt x="493" y="75"/>
                  </a:cubicBezTo>
                  <a:lnTo>
                    <a:pt x="448" y="80"/>
                  </a:lnTo>
                  <a:lnTo>
                    <a:pt x="454" y="77"/>
                  </a:lnTo>
                  <a:lnTo>
                    <a:pt x="424" y="124"/>
                  </a:lnTo>
                  <a:cubicBezTo>
                    <a:pt x="422" y="127"/>
                    <a:pt x="418" y="128"/>
                    <a:pt x="415" y="127"/>
                  </a:cubicBezTo>
                  <a:lnTo>
                    <a:pt x="393" y="119"/>
                  </a:lnTo>
                  <a:lnTo>
                    <a:pt x="397" y="120"/>
                  </a:lnTo>
                  <a:lnTo>
                    <a:pt x="367" y="127"/>
                  </a:lnTo>
                  <a:cubicBezTo>
                    <a:pt x="365" y="128"/>
                    <a:pt x="363" y="127"/>
                    <a:pt x="361" y="126"/>
                  </a:cubicBezTo>
                  <a:lnTo>
                    <a:pt x="313" y="98"/>
                  </a:lnTo>
                  <a:lnTo>
                    <a:pt x="323" y="96"/>
                  </a:lnTo>
                  <a:lnTo>
                    <a:pt x="284" y="143"/>
                  </a:lnTo>
                  <a:lnTo>
                    <a:pt x="286" y="138"/>
                  </a:lnTo>
                  <a:lnTo>
                    <a:pt x="286" y="157"/>
                  </a:lnTo>
                  <a:lnTo>
                    <a:pt x="282" y="150"/>
                  </a:lnTo>
                  <a:lnTo>
                    <a:pt x="358" y="191"/>
                  </a:lnTo>
                  <a:cubicBezTo>
                    <a:pt x="359" y="192"/>
                    <a:pt x="360" y="193"/>
                    <a:pt x="361" y="194"/>
                  </a:cubicBezTo>
                  <a:lnTo>
                    <a:pt x="380" y="226"/>
                  </a:lnTo>
                  <a:cubicBezTo>
                    <a:pt x="381" y="228"/>
                    <a:pt x="381" y="231"/>
                    <a:pt x="380" y="233"/>
                  </a:cubicBezTo>
                  <a:cubicBezTo>
                    <a:pt x="380" y="235"/>
                    <a:pt x="378" y="237"/>
                    <a:pt x="376" y="238"/>
                  </a:cubicBezTo>
                  <a:lnTo>
                    <a:pt x="320" y="258"/>
                  </a:lnTo>
                  <a:cubicBezTo>
                    <a:pt x="319" y="259"/>
                    <a:pt x="318" y="259"/>
                    <a:pt x="317" y="259"/>
                  </a:cubicBezTo>
                  <a:lnTo>
                    <a:pt x="233" y="257"/>
                  </a:lnTo>
                  <a:lnTo>
                    <a:pt x="234" y="241"/>
                  </a:lnTo>
                  <a:lnTo>
                    <a:pt x="317" y="243"/>
                  </a:lnTo>
                  <a:lnTo>
                    <a:pt x="314" y="243"/>
                  </a:lnTo>
                  <a:lnTo>
                    <a:pt x="370" y="223"/>
                  </a:lnTo>
                  <a:lnTo>
                    <a:pt x="366" y="234"/>
                  </a:lnTo>
                  <a:lnTo>
                    <a:pt x="347" y="202"/>
                  </a:lnTo>
                  <a:lnTo>
                    <a:pt x="350" y="205"/>
                  </a:lnTo>
                  <a:lnTo>
                    <a:pt x="274" y="164"/>
                  </a:lnTo>
                  <a:cubicBezTo>
                    <a:pt x="272" y="163"/>
                    <a:pt x="270" y="160"/>
                    <a:pt x="270" y="157"/>
                  </a:cubicBezTo>
                  <a:lnTo>
                    <a:pt x="270" y="138"/>
                  </a:lnTo>
                  <a:cubicBezTo>
                    <a:pt x="270" y="136"/>
                    <a:pt x="271" y="135"/>
                    <a:pt x="272" y="133"/>
                  </a:cubicBezTo>
                  <a:lnTo>
                    <a:pt x="311" y="86"/>
                  </a:lnTo>
                  <a:cubicBezTo>
                    <a:pt x="313" y="83"/>
                    <a:pt x="318" y="82"/>
                    <a:pt x="321" y="84"/>
                  </a:cubicBezTo>
                  <a:lnTo>
                    <a:pt x="369" y="112"/>
                  </a:lnTo>
                  <a:lnTo>
                    <a:pt x="363" y="112"/>
                  </a:lnTo>
                  <a:lnTo>
                    <a:pt x="393" y="104"/>
                  </a:lnTo>
                  <a:cubicBezTo>
                    <a:pt x="395" y="104"/>
                    <a:pt x="396" y="104"/>
                    <a:pt x="398" y="104"/>
                  </a:cubicBezTo>
                  <a:lnTo>
                    <a:pt x="420" y="112"/>
                  </a:lnTo>
                  <a:lnTo>
                    <a:pt x="411" y="115"/>
                  </a:lnTo>
                  <a:lnTo>
                    <a:pt x="440" y="68"/>
                  </a:lnTo>
                  <a:cubicBezTo>
                    <a:pt x="442" y="66"/>
                    <a:pt x="444" y="65"/>
                    <a:pt x="446" y="64"/>
                  </a:cubicBezTo>
                  <a:lnTo>
                    <a:pt x="491" y="59"/>
                  </a:lnTo>
                  <a:lnTo>
                    <a:pt x="484" y="63"/>
                  </a:lnTo>
                  <a:lnTo>
                    <a:pt x="510" y="5"/>
                  </a:lnTo>
                  <a:cubicBezTo>
                    <a:pt x="511" y="3"/>
                    <a:pt x="513" y="2"/>
                    <a:pt x="515" y="1"/>
                  </a:cubicBezTo>
                  <a:cubicBezTo>
                    <a:pt x="517" y="0"/>
                    <a:pt x="519" y="0"/>
                    <a:pt x="521" y="1"/>
                  </a:cubicBezTo>
                  <a:lnTo>
                    <a:pt x="571" y="26"/>
                  </a:lnTo>
                  <a:lnTo>
                    <a:pt x="566" y="25"/>
                  </a:lnTo>
                  <a:lnTo>
                    <a:pt x="597" y="16"/>
                  </a:lnTo>
                  <a:cubicBezTo>
                    <a:pt x="598" y="16"/>
                    <a:pt x="599" y="15"/>
                    <a:pt x="601" y="16"/>
                  </a:cubicBezTo>
                  <a:lnTo>
                    <a:pt x="628" y="19"/>
                  </a:lnTo>
                  <a:cubicBezTo>
                    <a:pt x="632" y="20"/>
                    <a:pt x="635" y="23"/>
                    <a:pt x="635" y="27"/>
                  </a:cubicBezTo>
                  <a:lnTo>
                    <a:pt x="637" y="59"/>
                  </a:lnTo>
                  <a:lnTo>
                    <a:pt x="636" y="54"/>
                  </a:lnTo>
                  <a:lnTo>
                    <a:pt x="674" y="106"/>
                  </a:lnTo>
                  <a:lnTo>
                    <a:pt x="715" y="150"/>
                  </a:lnTo>
                  <a:lnTo>
                    <a:pt x="704" y="149"/>
                  </a:lnTo>
                  <a:lnTo>
                    <a:pt x="751" y="113"/>
                  </a:lnTo>
                  <a:cubicBezTo>
                    <a:pt x="753" y="111"/>
                    <a:pt x="756" y="111"/>
                    <a:pt x="758" y="112"/>
                  </a:cubicBezTo>
                  <a:cubicBezTo>
                    <a:pt x="761" y="113"/>
                    <a:pt x="763" y="115"/>
                    <a:pt x="763" y="118"/>
                  </a:cubicBezTo>
                  <a:lnTo>
                    <a:pt x="791" y="242"/>
                  </a:lnTo>
                  <a:cubicBezTo>
                    <a:pt x="792" y="244"/>
                    <a:pt x="791" y="247"/>
                    <a:pt x="789" y="249"/>
                  </a:cubicBezTo>
                  <a:lnTo>
                    <a:pt x="723" y="322"/>
                  </a:lnTo>
                  <a:lnTo>
                    <a:pt x="723" y="312"/>
                  </a:lnTo>
                  <a:lnTo>
                    <a:pt x="731" y="324"/>
                  </a:lnTo>
                  <a:lnTo>
                    <a:pt x="722" y="320"/>
                  </a:lnTo>
                  <a:lnTo>
                    <a:pt x="781" y="302"/>
                  </a:lnTo>
                  <a:cubicBezTo>
                    <a:pt x="784" y="301"/>
                    <a:pt x="788" y="302"/>
                    <a:pt x="790" y="304"/>
                  </a:cubicBezTo>
                  <a:lnTo>
                    <a:pt x="812" y="332"/>
                  </a:lnTo>
                  <a:cubicBezTo>
                    <a:pt x="814" y="334"/>
                    <a:pt x="814" y="337"/>
                    <a:pt x="814" y="339"/>
                  </a:cubicBezTo>
                  <a:lnTo>
                    <a:pt x="797" y="425"/>
                  </a:lnTo>
                  <a:lnTo>
                    <a:pt x="796" y="420"/>
                  </a:lnTo>
                  <a:lnTo>
                    <a:pt x="830" y="484"/>
                  </a:lnTo>
                  <a:cubicBezTo>
                    <a:pt x="831" y="487"/>
                    <a:pt x="831" y="491"/>
                    <a:pt x="828" y="494"/>
                  </a:cubicBezTo>
                  <a:lnTo>
                    <a:pt x="785" y="533"/>
                  </a:lnTo>
                  <a:cubicBezTo>
                    <a:pt x="783" y="535"/>
                    <a:pt x="781" y="536"/>
                    <a:pt x="778" y="535"/>
                  </a:cubicBezTo>
                  <a:lnTo>
                    <a:pt x="769" y="533"/>
                  </a:lnTo>
                  <a:lnTo>
                    <a:pt x="777" y="530"/>
                  </a:lnTo>
                  <a:lnTo>
                    <a:pt x="762" y="549"/>
                  </a:lnTo>
                  <a:lnTo>
                    <a:pt x="764" y="544"/>
                  </a:lnTo>
                  <a:lnTo>
                    <a:pt x="764" y="556"/>
                  </a:lnTo>
                  <a:cubicBezTo>
                    <a:pt x="764" y="559"/>
                    <a:pt x="762" y="562"/>
                    <a:pt x="758" y="563"/>
                  </a:cubicBezTo>
                  <a:lnTo>
                    <a:pt x="716" y="578"/>
                  </a:lnTo>
                  <a:lnTo>
                    <a:pt x="721" y="571"/>
                  </a:lnTo>
                  <a:lnTo>
                    <a:pt x="721" y="587"/>
                  </a:lnTo>
                  <a:cubicBezTo>
                    <a:pt x="721" y="592"/>
                    <a:pt x="717" y="595"/>
                    <a:pt x="713" y="595"/>
                  </a:cubicBezTo>
                  <a:lnTo>
                    <a:pt x="681" y="595"/>
                  </a:lnTo>
                  <a:cubicBezTo>
                    <a:pt x="680" y="595"/>
                    <a:pt x="678" y="595"/>
                    <a:pt x="677" y="594"/>
                  </a:cubicBezTo>
                  <a:lnTo>
                    <a:pt x="657" y="581"/>
                  </a:lnTo>
                  <a:lnTo>
                    <a:pt x="667" y="579"/>
                  </a:lnTo>
                  <a:lnTo>
                    <a:pt x="623" y="637"/>
                  </a:lnTo>
                  <a:cubicBezTo>
                    <a:pt x="621" y="640"/>
                    <a:pt x="617" y="641"/>
                    <a:pt x="614" y="640"/>
                  </a:cubicBezTo>
                  <a:lnTo>
                    <a:pt x="534" y="616"/>
                  </a:lnTo>
                  <a:cubicBezTo>
                    <a:pt x="533" y="615"/>
                    <a:pt x="531" y="615"/>
                    <a:pt x="530" y="613"/>
                  </a:cubicBezTo>
                  <a:lnTo>
                    <a:pt x="508" y="587"/>
                  </a:lnTo>
                  <a:lnTo>
                    <a:pt x="518" y="589"/>
                  </a:lnTo>
                  <a:lnTo>
                    <a:pt x="388" y="675"/>
                  </a:lnTo>
                  <a:lnTo>
                    <a:pt x="389" y="674"/>
                  </a:lnTo>
                  <a:lnTo>
                    <a:pt x="371" y="691"/>
                  </a:lnTo>
                  <a:lnTo>
                    <a:pt x="373" y="686"/>
                  </a:lnTo>
                  <a:lnTo>
                    <a:pt x="370" y="718"/>
                  </a:lnTo>
                  <a:cubicBezTo>
                    <a:pt x="369" y="721"/>
                    <a:pt x="368" y="723"/>
                    <a:pt x="366" y="724"/>
                  </a:cubicBezTo>
                  <a:lnTo>
                    <a:pt x="351" y="733"/>
                  </a:lnTo>
                  <a:cubicBezTo>
                    <a:pt x="349" y="735"/>
                    <a:pt x="346" y="735"/>
                    <a:pt x="344" y="734"/>
                  </a:cubicBezTo>
                  <a:lnTo>
                    <a:pt x="248" y="694"/>
                  </a:lnTo>
                  <a:lnTo>
                    <a:pt x="228" y="683"/>
                  </a:lnTo>
                  <a:lnTo>
                    <a:pt x="237" y="682"/>
                  </a:lnTo>
                  <a:lnTo>
                    <a:pt x="189" y="727"/>
                  </a:lnTo>
                  <a:cubicBezTo>
                    <a:pt x="187" y="728"/>
                    <a:pt x="185" y="729"/>
                    <a:pt x="183" y="729"/>
                  </a:cubicBezTo>
                  <a:lnTo>
                    <a:pt x="138" y="725"/>
                  </a:lnTo>
                  <a:cubicBezTo>
                    <a:pt x="136" y="725"/>
                    <a:pt x="134" y="724"/>
                    <a:pt x="132" y="722"/>
                  </a:cubicBezTo>
                  <a:cubicBezTo>
                    <a:pt x="131" y="720"/>
                    <a:pt x="130" y="718"/>
                    <a:pt x="131" y="716"/>
                  </a:cubicBezTo>
                  <a:lnTo>
                    <a:pt x="144" y="631"/>
                  </a:lnTo>
                  <a:lnTo>
                    <a:pt x="146" y="638"/>
                  </a:lnTo>
                  <a:lnTo>
                    <a:pt x="101" y="593"/>
                  </a:lnTo>
                  <a:cubicBezTo>
                    <a:pt x="99" y="591"/>
                    <a:pt x="99" y="588"/>
                    <a:pt x="99" y="586"/>
                  </a:cubicBezTo>
                  <a:lnTo>
                    <a:pt x="134" y="439"/>
                  </a:lnTo>
                  <a:lnTo>
                    <a:pt x="137" y="447"/>
                  </a:lnTo>
                  <a:lnTo>
                    <a:pt x="113" y="428"/>
                  </a:lnTo>
                  <a:lnTo>
                    <a:pt x="120" y="430"/>
                  </a:lnTo>
                  <a:lnTo>
                    <a:pt x="46" y="452"/>
                  </a:lnTo>
                  <a:cubicBezTo>
                    <a:pt x="43" y="453"/>
                    <a:pt x="39" y="452"/>
                    <a:pt x="37" y="449"/>
                  </a:cubicBezTo>
                  <a:lnTo>
                    <a:pt x="18" y="419"/>
                  </a:lnTo>
                  <a:cubicBezTo>
                    <a:pt x="18" y="417"/>
                    <a:pt x="17" y="416"/>
                    <a:pt x="17" y="415"/>
                  </a:cubicBezTo>
                  <a:lnTo>
                    <a:pt x="17" y="379"/>
                  </a:lnTo>
                  <a:lnTo>
                    <a:pt x="20" y="385"/>
                  </a:lnTo>
                  <a:lnTo>
                    <a:pt x="3" y="370"/>
                  </a:lnTo>
                  <a:cubicBezTo>
                    <a:pt x="0" y="367"/>
                    <a:pt x="0" y="363"/>
                    <a:pt x="2" y="359"/>
                  </a:cubicBezTo>
                  <a:lnTo>
                    <a:pt x="39" y="305"/>
                  </a:lnTo>
                  <a:cubicBezTo>
                    <a:pt x="41" y="302"/>
                    <a:pt x="45" y="300"/>
                    <a:pt x="48" y="302"/>
                  </a:cubicBezTo>
                  <a:lnTo>
                    <a:pt x="91" y="317"/>
                  </a:lnTo>
                  <a:lnTo>
                    <a:pt x="82" y="319"/>
                  </a:lnTo>
                  <a:lnTo>
                    <a:pt x="97" y="301"/>
                  </a:lnTo>
                  <a:cubicBezTo>
                    <a:pt x="99" y="298"/>
                    <a:pt x="102" y="297"/>
                    <a:pt x="104" y="298"/>
                  </a:cubicBezTo>
                  <a:lnTo>
                    <a:pt x="181" y="309"/>
                  </a:lnTo>
                  <a:lnTo>
                    <a:pt x="177" y="309"/>
                  </a:lnTo>
                  <a:lnTo>
                    <a:pt x="212" y="298"/>
                  </a:lnTo>
                  <a:lnTo>
                    <a:pt x="207" y="303"/>
                  </a:lnTo>
                  <a:lnTo>
                    <a:pt x="226" y="247"/>
                  </a:lnTo>
                  <a:lnTo>
                    <a:pt x="241" y="252"/>
                  </a:lnTo>
                  <a:close/>
                </a:path>
              </a:pathLst>
            </a:custGeom>
            <a:solidFill>
              <a:srgbClr val="CCCCFF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98"/>
            <p:cNvSpPr/>
            <p:nvPr/>
          </p:nvSpPr>
          <p:spPr bwMode="auto">
            <a:xfrm>
              <a:off x="2746" y="2007"/>
              <a:ext cx="280" cy="350"/>
            </a:xfrm>
            <a:custGeom>
              <a:avLst/>
              <a:gdLst>
                <a:gd name="T0" fmla="*/ 202 w 280"/>
                <a:gd name="T1" fmla="*/ 332 h 350"/>
                <a:gd name="T2" fmla="*/ 160 w 280"/>
                <a:gd name="T3" fmla="*/ 350 h 350"/>
                <a:gd name="T4" fmla="*/ 137 w 280"/>
                <a:gd name="T5" fmla="*/ 324 h 350"/>
                <a:gd name="T6" fmla="*/ 118 w 280"/>
                <a:gd name="T7" fmla="*/ 347 h 350"/>
                <a:gd name="T8" fmla="*/ 93 w 280"/>
                <a:gd name="T9" fmla="*/ 347 h 350"/>
                <a:gd name="T10" fmla="*/ 81 w 280"/>
                <a:gd name="T11" fmla="*/ 320 h 350"/>
                <a:gd name="T12" fmla="*/ 68 w 280"/>
                <a:gd name="T13" fmla="*/ 285 h 350"/>
                <a:gd name="T14" fmla="*/ 44 w 280"/>
                <a:gd name="T15" fmla="*/ 280 h 350"/>
                <a:gd name="T16" fmla="*/ 17 w 280"/>
                <a:gd name="T17" fmla="*/ 227 h 350"/>
                <a:gd name="T18" fmla="*/ 0 w 280"/>
                <a:gd name="T19" fmla="*/ 201 h 350"/>
                <a:gd name="T20" fmla="*/ 11 w 280"/>
                <a:gd name="T21" fmla="*/ 187 h 350"/>
                <a:gd name="T22" fmla="*/ 17 w 280"/>
                <a:gd name="T23" fmla="*/ 182 h 350"/>
                <a:gd name="T24" fmla="*/ 45 w 280"/>
                <a:gd name="T25" fmla="*/ 141 h 350"/>
                <a:gd name="T26" fmla="*/ 44 w 280"/>
                <a:gd name="T27" fmla="*/ 105 h 350"/>
                <a:gd name="T28" fmla="*/ 53 w 280"/>
                <a:gd name="T29" fmla="*/ 91 h 350"/>
                <a:gd name="T30" fmla="*/ 74 w 280"/>
                <a:gd name="T31" fmla="*/ 87 h 350"/>
                <a:gd name="T32" fmla="*/ 81 w 280"/>
                <a:gd name="T33" fmla="*/ 76 h 350"/>
                <a:gd name="T34" fmla="*/ 73 w 280"/>
                <a:gd name="T35" fmla="*/ 60 h 350"/>
                <a:gd name="T36" fmla="*/ 85 w 280"/>
                <a:gd name="T37" fmla="*/ 45 h 350"/>
                <a:gd name="T38" fmla="*/ 85 w 280"/>
                <a:gd name="T39" fmla="*/ 12 h 350"/>
                <a:gd name="T40" fmla="*/ 100 w 280"/>
                <a:gd name="T41" fmla="*/ 4 h 350"/>
                <a:gd name="T42" fmla="*/ 126 w 280"/>
                <a:gd name="T43" fmla="*/ 22 h 350"/>
                <a:gd name="T44" fmla="*/ 159 w 280"/>
                <a:gd name="T45" fmla="*/ 27 h 350"/>
                <a:gd name="T46" fmla="*/ 180 w 280"/>
                <a:gd name="T47" fmla="*/ 0 h 350"/>
                <a:gd name="T48" fmla="*/ 206 w 280"/>
                <a:gd name="T49" fmla="*/ 24 h 350"/>
                <a:gd name="T50" fmla="*/ 195 w 280"/>
                <a:gd name="T51" fmla="*/ 33 h 350"/>
                <a:gd name="T52" fmla="*/ 181 w 280"/>
                <a:gd name="T53" fmla="*/ 55 h 350"/>
                <a:gd name="T54" fmla="*/ 160 w 280"/>
                <a:gd name="T55" fmla="*/ 60 h 350"/>
                <a:gd name="T56" fmla="*/ 153 w 280"/>
                <a:gd name="T57" fmla="*/ 67 h 350"/>
                <a:gd name="T58" fmla="*/ 172 w 280"/>
                <a:gd name="T59" fmla="*/ 80 h 350"/>
                <a:gd name="T60" fmla="*/ 211 w 280"/>
                <a:gd name="T61" fmla="*/ 60 h 350"/>
                <a:gd name="T62" fmla="*/ 273 w 280"/>
                <a:gd name="T63" fmla="*/ 89 h 350"/>
                <a:gd name="T64" fmla="*/ 280 w 280"/>
                <a:gd name="T65" fmla="*/ 146 h 350"/>
                <a:gd name="T66" fmla="*/ 255 w 280"/>
                <a:gd name="T67" fmla="*/ 146 h 350"/>
                <a:gd name="T68" fmla="*/ 253 w 280"/>
                <a:gd name="T69" fmla="*/ 162 h 350"/>
                <a:gd name="T70" fmla="*/ 266 w 280"/>
                <a:gd name="T71" fmla="*/ 186 h 350"/>
                <a:gd name="T72" fmla="*/ 255 w 280"/>
                <a:gd name="T73" fmla="*/ 201 h 350"/>
                <a:gd name="T74" fmla="*/ 267 w 280"/>
                <a:gd name="T75" fmla="*/ 224 h 350"/>
                <a:gd name="T76" fmla="*/ 247 w 280"/>
                <a:gd name="T77" fmla="*/ 250 h 350"/>
                <a:gd name="T78" fmla="*/ 238 w 280"/>
                <a:gd name="T79" fmla="*/ 236 h 350"/>
                <a:gd name="T80" fmla="*/ 207 w 280"/>
                <a:gd name="T81" fmla="*/ 320 h 350"/>
                <a:gd name="T82" fmla="*/ 202 w 280"/>
                <a:gd name="T83" fmla="*/ 332 h 350"/>
                <a:gd name="T84" fmla="*/ 202 w 280"/>
                <a:gd name="T85" fmla="*/ 332 h 3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0"/>
                <a:gd name="T130" fmla="*/ 0 h 350"/>
                <a:gd name="T131" fmla="*/ 280 w 280"/>
                <a:gd name="T132" fmla="*/ 350 h 3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0" h="350">
                  <a:moveTo>
                    <a:pt x="202" y="332"/>
                  </a:moveTo>
                  <a:lnTo>
                    <a:pt x="160" y="350"/>
                  </a:lnTo>
                  <a:lnTo>
                    <a:pt x="137" y="324"/>
                  </a:lnTo>
                  <a:lnTo>
                    <a:pt x="118" y="347"/>
                  </a:lnTo>
                  <a:lnTo>
                    <a:pt x="93" y="347"/>
                  </a:lnTo>
                  <a:lnTo>
                    <a:pt x="81" y="320"/>
                  </a:lnTo>
                  <a:lnTo>
                    <a:pt x="68" y="285"/>
                  </a:lnTo>
                  <a:lnTo>
                    <a:pt x="44" y="280"/>
                  </a:lnTo>
                  <a:lnTo>
                    <a:pt x="17" y="227"/>
                  </a:lnTo>
                  <a:lnTo>
                    <a:pt x="0" y="201"/>
                  </a:lnTo>
                  <a:lnTo>
                    <a:pt x="11" y="187"/>
                  </a:lnTo>
                  <a:lnTo>
                    <a:pt x="17" y="182"/>
                  </a:lnTo>
                  <a:lnTo>
                    <a:pt x="45" y="141"/>
                  </a:lnTo>
                  <a:lnTo>
                    <a:pt x="44" y="105"/>
                  </a:lnTo>
                  <a:lnTo>
                    <a:pt x="53" y="91"/>
                  </a:lnTo>
                  <a:lnTo>
                    <a:pt x="74" y="87"/>
                  </a:lnTo>
                  <a:lnTo>
                    <a:pt x="81" y="76"/>
                  </a:lnTo>
                  <a:lnTo>
                    <a:pt x="73" y="60"/>
                  </a:lnTo>
                  <a:lnTo>
                    <a:pt x="85" y="45"/>
                  </a:lnTo>
                  <a:lnTo>
                    <a:pt x="85" y="12"/>
                  </a:lnTo>
                  <a:lnTo>
                    <a:pt x="100" y="4"/>
                  </a:lnTo>
                  <a:lnTo>
                    <a:pt x="126" y="22"/>
                  </a:lnTo>
                  <a:lnTo>
                    <a:pt x="159" y="27"/>
                  </a:lnTo>
                  <a:lnTo>
                    <a:pt x="180" y="0"/>
                  </a:lnTo>
                  <a:lnTo>
                    <a:pt x="206" y="24"/>
                  </a:lnTo>
                  <a:lnTo>
                    <a:pt x="195" y="33"/>
                  </a:lnTo>
                  <a:lnTo>
                    <a:pt x="181" y="55"/>
                  </a:lnTo>
                  <a:lnTo>
                    <a:pt x="160" y="60"/>
                  </a:lnTo>
                  <a:lnTo>
                    <a:pt x="153" y="67"/>
                  </a:lnTo>
                  <a:lnTo>
                    <a:pt x="172" y="80"/>
                  </a:lnTo>
                  <a:lnTo>
                    <a:pt x="211" y="60"/>
                  </a:lnTo>
                  <a:lnTo>
                    <a:pt x="273" y="89"/>
                  </a:lnTo>
                  <a:lnTo>
                    <a:pt x="280" y="146"/>
                  </a:lnTo>
                  <a:lnTo>
                    <a:pt x="255" y="146"/>
                  </a:lnTo>
                  <a:lnTo>
                    <a:pt x="253" y="162"/>
                  </a:lnTo>
                  <a:lnTo>
                    <a:pt x="266" y="186"/>
                  </a:lnTo>
                  <a:lnTo>
                    <a:pt x="255" y="201"/>
                  </a:lnTo>
                  <a:lnTo>
                    <a:pt x="267" y="224"/>
                  </a:lnTo>
                  <a:lnTo>
                    <a:pt x="247" y="250"/>
                  </a:lnTo>
                  <a:lnTo>
                    <a:pt x="238" y="236"/>
                  </a:lnTo>
                  <a:lnTo>
                    <a:pt x="207" y="320"/>
                  </a:lnTo>
                  <a:lnTo>
                    <a:pt x="202" y="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99"/>
            <p:cNvSpPr/>
            <p:nvPr/>
          </p:nvSpPr>
          <p:spPr bwMode="auto">
            <a:xfrm>
              <a:off x="2742" y="2002"/>
              <a:ext cx="288" cy="360"/>
            </a:xfrm>
            <a:custGeom>
              <a:avLst/>
              <a:gdLst>
                <a:gd name="T0" fmla="*/ 1 w 527"/>
                <a:gd name="T1" fmla="*/ 1 h 623"/>
                <a:gd name="T2" fmla="*/ 1 w 527"/>
                <a:gd name="T3" fmla="*/ 1 h 623"/>
                <a:gd name="T4" fmla="*/ 1 w 527"/>
                <a:gd name="T5" fmla="*/ 1 h 623"/>
                <a:gd name="T6" fmla="*/ 1 w 527"/>
                <a:gd name="T7" fmla="*/ 1 h 623"/>
                <a:gd name="T8" fmla="*/ 1 w 527"/>
                <a:gd name="T9" fmla="*/ 1 h 623"/>
                <a:gd name="T10" fmla="*/ 1 w 527"/>
                <a:gd name="T11" fmla="*/ 1 h 623"/>
                <a:gd name="T12" fmla="*/ 1 w 527"/>
                <a:gd name="T13" fmla="*/ 1 h 623"/>
                <a:gd name="T14" fmla="*/ 1 w 527"/>
                <a:gd name="T15" fmla="*/ 1 h 623"/>
                <a:gd name="T16" fmla="*/ 1 w 527"/>
                <a:gd name="T17" fmla="*/ 1 h 623"/>
                <a:gd name="T18" fmla="*/ 1 w 527"/>
                <a:gd name="T19" fmla="*/ 1 h 623"/>
                <a:gd name="T20" fmla="*/ 1 w 527"/>
                <a:gd name="T21" fmla="*/ 1 h 623"/>
                <a:gd name="T22" fmla="*/ 1 w 527"/>
                <a:gd name="T23" fmla="*/ 1 h 623"/>
                <a:gd name="T24" fmla="*/ 1 w 527"/>
                <a:gd name="T25" fmla="*/ 1 h 623"/>
                <a:gd name="T26" fmla="*/ 1 w 527"/>
                <a:gd name="T27" fmla="*/ 1 h 623"/>
                <a:gd name="T28" fmla="*/ 1 w 527"/>
                <a:gd name="T29" fmla="*/ 0 h 623"/>
                <a:gd name="T30" fmla="*/ 1 w 527"/>
                <a:gd name="T31" fmla="*/ 1 h 623"/>
                <a:gd name="T32" fmla="*/ 1 w 527"/>
                <a:gd name="T33" fmla="*/ 1 h 623"/>
                <a:gd name="T34" fmla="*/ 1 w 527"/>
                <a:gd name="T35" fmla="*/ 1 h 623"/>
                <a:gd name="T36" fmla="*/ 1 w 527"/>
                <a:gd name="T37" fmla="*/ 1 h 623"/>
                <a:gd name="T38" fmla="*/ 1 w 527"/>
                <a:gd name="T39" fmla="*/ 1 h 623"/>
                <a:gd name="T40" fmla="*/ 1 w 527"/>
                <a:gd name="T41" fmla="*/ 1 h 623"/>
                <a:gd name="T42" fmla="*/ 1 w 527"/>
                <a:gd name="T43" fmla="*/ 1 h 623"/>
                <a:gd name="T44" fmla="*/ 1 w 527"/>
                <a:gd name="T45" fmla="*/ 1 h 623"/>
                <a:gd name="T46" fmla="*/ 1 w 527"/>
                <a:gd name="T47" fmla="*/ 1 h 623"/>
                <a:gd name="T48" fmla="*/ 1 w 527"/>
                <a:gd name="T49" fmla="*/ 1 h 623"/>
                <a:gd name="T50" fmla="*/ 1 w 527"/>
                <a:gd name="T51" fmla="*/ 1 h 623"/>
                <a:gd name="T52" fmla="*/ 1 w 527"/>
                <a:gd name="T53" fmla="*/ 1 h 623"/>
                <a:gd name="T54" fmla="*/ 1 w 527"/>
                <a:gd name="T55" fmla="*/ 1 h 623"/>
                <a:gd name="T56" fmla="*/ 1 w 527"/>
                <a:gd name="T57" fmla="*/ 1 h 623"/>
                <a:gd name="T58" fmla="*/ 1 w 527"/>
                <a:gd name="T59" fmla="*/ 1 h 623"/>
                <a:gd name="T60" fmla="*/ 1 w 527"/>
                <a:gd name="T61" fmla="*/ 1 h 623"/>
                <a:gd name="T62" fmla="*/ 1 w 527"/>
                <a:gd name="T63" fmla="*/ 1 h 623"/>
                <a:gd name="T64" fmla="*/ 1 w 527"/>
                <a:gd name="T65" fmla="*/ 1 h 623"/>
                <a:gd name="T66" fmla="*/ 1 w 527"/>
                <a:gd name="T67" fmla="*/ 1 h 623"/>
                <a:gd name="T68" fmla="*/ 1 w 527"/>
                <a:gd name="T69" fmla="*/ 1 h 623"/>
                <a:gd name="T70" fmla="*/ 1 w 527"/>
                <a:gd name="T71" fmla="*/ 1 h 623"/>
                <a:gd name="T72" fmla="*/ 1 w 527"/>
                <a:gd name="T73" fmla="*/ 1 h 623"/>
                <a:gd name="T74" fmla="*/ 1 w 527"/>
                <a:gd name="T75" fmla="*/ 1 h 623"/>
                <a:gd name="T76" fmla="*/ 1 w 527"/>
                <a:gd name="T77" fmla="*/ 1 h 623"/>
                <a:gd name="T78" fmla="*/ 1 w 527"/>
                <a:gd name="T79" fmla="*/ 1 h 623"/>
                <a:gd name="T80" fmla="*/ 1 w 527"/>
                <a:gd name="T81" fmla="*/ 1 h 623"/>
                <a:gd name="T82" fmla="*/ 1 w 527"/>
                <a:gd name="T83" fmla="*/ 1 h 623"/>
                <a:gd name="T84" fmla="*/ 1 w 527"/>
                <a:gd name="T85" fmla="*/ 1 h 623"/>
                <a:gd name="T86" fmla="*/ 1 w 527"/>
                <a:gd name="T87" fmla="*/ 1 h 623"/>
                <a:gd name="T88" fmla="*/ 1 w 527"/>
                <a:gd name="T89" fmla="*/ 1 h 623"/>
                <a:gd name="T90" fmla="*/ 1 w 527"/>
                <a:gd name="T91" fmla="*/ 1 h 623"/>
                <a:gd name="T92" fmla="*/ 1 w 527"/>
                <a:gd name="T93" fmla="*/ 1 h 623"/>
                <a:gd name="T94" fmla="*/ 1 w 527"/>
                <a:gd name="T95" fmla="*/ 1 h 623"/>
                <a:gd name="T96" fmla="*/ 1 w 527"/>
                <a:gd name="T97" fmla="*/ 1 h 623"/>
                <a:gd name="T98" fmla="*/ 1 w 527"/>
                <a:gd name="T99" fmla="*/ 1 h 623"/>
                <a:gd name="T100" fmla="*/ 1 w 527"/>
                <a:gd name="T101" fmla="*/ 1 h 623"/>
                <a:gd name="T102" fmla="*/ 1 w 527"/>
                <a:gd name="T103" fmla="*/ 1 h 623"/>
                <a:gd name="T104" fmla="*/ 1 w 527"/>
                <a:gd name="T105" fmla="*/ 1 h 623"/>
                <a:gd name="T106" fmla="*/ 1 w 527"/>
                <a:gd name="T107" fmla="*/ 1 h 623"/>
                <a:gd name="T108" fmla="*/ 1 w 527"/>
                <a:gd name="T109" fmla="*/ 1 h 6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7"/>
                <a:gd name="T166" fmla="*/ 0 h 623"/>
                <a:gd name="T167" fmla="*/ 527 w 527"/>
                <a:gd name="T168" fmla="*/ 623 h 6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7" h="623">
                  <a:moveTo>
                    <a:pt x="380" y="592"/>
                  </a:moveTo>
                  <a:lnTo>
                    <a:pt x="303" y="622"/>
                  </a:lnTo>
                  <a:cubicBezTo>
                    <a:pt x="300" y="623"/>
                    <a:pt x="296" y="622"/>
                    <a:pt x="294" y="620"/>
                  </a:cubicBezTo>
                  <a:lnTo>
                    <a:pt x="251" y="574"/>
                  </a:lnTo>
                  <a:lnTo>
                    <a:pt x="263" y="574"/>
                  </a:lnTo>
                  <a:lnTo>
                    <a:pt x="229" y="614"/>
                  </a:lnTo>
                  <a:cubicBezTo>
                    <a:pt x="228" y="616"/>
                    <a:pt x="226" y="617"/>
                    <a:pt x="223" y="617"/>
                  </a:cubicBezTo>
                  <a:lnTo>
                    <a:pt x="177" y="617"/>
                  </a:lnTo>
                  <a:cubicBezTo>
                    <a:pt x="173" y="617"/>
                    <a:pt x="171" y="615"/>
                    <a:pt x="169" y="612"/>
                  </a:cubicBezTo>
                  <a:lnTo>
                    <a:pt x="149" y="567"/>
                  </a:lnTo>
                  <a:lnTo>
                    <a:pt x="124" y="505"/>
                  </a:lnTo>
                  <a:lnTo>
                    <a:pt x="130" y="510"/>
                  </a:lnTo>
                  <a:lnTo>
                    <a:pt x="85" y="501"/>
                  </a:lnTo>
                  <a:cubicBezTo>
                    <a:pt x="83" y="500"/>
                    <a:pt x="81" y="499"/>
                    <a:pt x="80" y="497"/>
                  </a:cubicBezTo>
                  <a:lnTo>
                    <a:pt x="31" y="406"/>
                  </a:lnTo>
                  <a:lnTo>
                    <a:pt x="2" y="361"/>
                  </a:lnTo>
                  <a:cubicBezTo>
                    <a:pt x="0" y="358"/>
                    <a:pt x="0" y="354"/>
                    <a:pt x="2" y="351"/>
                  </a:cubicBezTo>
                  <a:lnTo>
                    <a:pt x="21" y="328"/>
                  </a:lnTo>
                  <a:cubicBezTo>
                    <a:pt x="21" y="328"/>
                    <a:pt x="22" y="328"/>
                    <a:pt x="22" y="327"/>
                  </a:cubicBezTo>
                  <a:lnTo>
                    <a:pt x="33" y="318"/>
                  </a:lnTo>
                  <a:lnTo>
                    <a:pt x="32" y="319"/>
                  </a:lnTo>
                  <a:lnTo>
                    <a:pt x="82" y="247"/>
                  </a:lnTo>
                  <a:lnTo>
                    <a:pt x="81" y="252"/>
                  </a:lnTo>
                  <a:lnTo>
                    <a:pt x="79" y="191"/>
                  </a:lnTo>
                  <a:cubicBezTo>
                    <a:pt x="79" y="189"/>
                    <a:pt x="79" y="188"/>
                    <a:pt x="80" y="186"/>
                  </a:cubicBezTo>
                  <a:lnTo>
                    <a:pt x="97" y="162"/>
                  </a:lnTo>
                  <a:cubicBezTo>
                    <a:pt x="98" y="160"/>
                    <a:pt x="100" y="159"/>
                    <a:pt x="102" y="158"/>
                  </a:cubicBezTo>
                  <a:lnTo>
                    <a:pt x="141" y="151"/>
                  </a:lnTo>
                  <a:lnTo>
                    <a:pt x="137" y="154"/>
                  </a:lnTo>
                  <a:lnTo>
                    <a:pt x="150" y="137"/>
                  </a:lnTo>
                  <a:lnTo>
                    <a:pt x="149" y="145"/>
                  </a:lnTo>
                  <a:lnTo>
                    <a:pt x="134" y="117"/>
                  </a:lnTo>
                  <a:cubicBezTo>
                    <a:pt x="133" y="114"/>
                    <a:pt x="133" y="111"/>
                    <a:pt x="135" y="108"/>
                  </a:cubicBezTo>
                  <a:lnTo>
                    <a:pt x="155" y="81"/>
                  </a:lnTo>
                  <a:lnTo>
                    <a:pt x="154" y="86"/>
                  </a:lnTo>
                  <a:lnTo>
                    <a:pt x="154" y="29"/>
                  </a:lnTo>
                  <a:cubicBezTo>
                    <a:pt x="154" y="26"/>
                    <a:pt x="155" y="23"/>
                    <a:pt x="158" y="22"/>
                  </a:cubicBezTo>
                  <a:lnTo>
                    <a:pt x="186" y="9"/>
                  </a:lnTo>
                  <a:cubicBezTo>
                    <a:pt x="189" y="8"/>
                    <a:pt x="192" y="8"/>
                    <a:pt x="194" y="9"/>
                  </a:cubicBezTo>
                  <a:lnTo>
                    <a:pt x="243" y="40"/>
                  </a:lnTo>
                  <a:lnTo>
                    <a:pt x="240" y="39"/>
                  </a:lnTo>
                  <a:lnTo>
                    <a:pt x="299" y="48"/>
                  </a:lnTo>
                  <a:lnTo>
                    <a:pt x="292" y="51"/>
                  </a:lnTo>
                  <a:lnTo>
                    <a:pt x="331" y="3"/>
                  </a:lnTo>
                  <a:cubicBezTo>
                    <a:pt x="333" y="2"/>
                    <a:pt x="335" y="1"/>
                    <a:pt x="337" y="0"/>
                  </a:cubicBezTo>
                  <a:cubicBezTo>
                    <a:pt x="339" y="0"/>
                    <a:pt x="341" y="1"/>
                    <a:pt x="343" y="2"/>
                  </a:cubicBezTo>
                  <a:lnTo>
                    <a:pt x="389" y="44"/>
                  </a:lnTo>
                  <a:cubicBezTo>
                    <a:pt x="391" y="46"/>
                    <a:pt x="392" y="48"/>
                    <a:pt x="392" y="51"/>
                  </a:cubicBezTo>
                  <a:cubicBezTo>
                    <a:pt x="392" y="53"/>
                    <a:pt x="391" y="55"/>
                    <a:pt x="389" y="57"/>
                  </a:cubicBezTo>
                  <a:lnTo>
                    <a:pt x="368" y="72"/>
                  </a:lnTo>
                  <a:lnTo>
                    <a:pt x="370" y="70"/>
                  </a:lnTo>
                  <a:lnTo>
                    <a:pt x="346" y="108"/>
                  </a:lnTo>
                  <a:cubicBezTo>
                    <a:pt x="345" y="110"/>
                    <a:pt x="343" y="111"/>
                    <a:pt x="341" y="111"/>
                  </a:cubicBezTo>
                  <a:lnTo>
                    <a:pt x="302" y="121"/>
                  </a:lnTo>
                  <a:lnTo>
                    <a:pt x="305" y="119"/>
                  </a:lnTo>
                  <a:lnTo>
                    <a:pt x="292" y="130"/>
                  </a:lnTo>
                  <a:lnTo>
                    <a:pt x="291" y="118"/>
                  </a:lnTo>
                  <a:lnTo>
                    <a:pt x="327" y="140"/>
                  </a:lnTo>
                  <a:lnTo>
                    <a:pt x="319" y="140"/>
                  </a:lnTo>
                  <a:lnTo>
                    <a:pt x="390" y="106"/>
                  </a:lnTo>
                  <a:cubicBezTo>
                    <a:pt x="392" y="105"/>
                    <a:pt x="394" y="105"/>
                    <a:pt x="397" y="106"/>
                  </a:cubicBezTo>
                  <a:lnTo>
                    <a:pt x="511" y="155"/>
                  </a:lnTo>
                  <a:cubicBezTo>
                    <a:pt x="513" y="156"/>
                    <a:pt x="515" y="159"/>
                    <a:pt x="515" y="161"/>
                  </a:cubicBezTo>
                  <a:lnTo>
                    <a:pt x="527" y="260"/>
                  </a:lnTo>
                  <a:cubicBezTo>
                    <a:pt x="527" y="263"/>
                    <a:pt x="526" y="265"/>
                    <a:pt x="525" y="267"/>
                  </a:cubicBezTo>
                  <a:cubicBezTo>
                    <a:pt x="523" y="268"/>
                    <a:pt x="521" y="269"/>
                    <a:pt x="519" y="269"/>
                  </a:cubicBezTo>
                  <a:lnTo>
                    <a:pt x="474" y="269"/>
                  </a:lnTo>
                  <a:lnTo>
                    <a:pt x="482" y="262"/>
                  </a:lnTo>
                  <a:lnTo>
                    <a:pt x="478" y="291"/>
                  </a:lnTo>
                  <a:lnTo>
                    <a:pt x="477" y="286"/>
                  </a:lnTo>
                  <a:lnTo>
                    <a:pt x="501" y="327"/>
                  </a:lnTo>
                  <a:cubicBezTo>
                    <a:pt x="503" y="330"/>
                    <a:pt x="503" y="334"/>
                    <a:pt x="500" y="337"/>
                  </a:cubicBezTo>
                  <a:lnTo>
                    <a:pt x="480" y="361"/>
                  </a:lnTo>
                  <a:lnTo>
                    <a:pt x="481" y="352"/>
                  </a:lnTo>
                  <a:lnTo>
                    <a:pt x="503" y="392"/>
                  </a:lnTo>
                  <a:cubicBezTo>
                    <a:pt x="505" y="395"/>
                    <a:pt x="504" y="399"/>
                    <a:pt x="502" y="401"/>
                  </a:cubicBezTo>
                  <a:lnTo>
                    <a:pt x="465" y="447"/>
                  </a:lnTo>
                  <a:cubicBezTo>
                    <a:pt x="463" y="449"/>
                    <a:pt x="461" y="450"/>
                    <a:pt x="458" y="450"/>
                  </a:cubicBezTo>
                  <a:cubicBezTo>
                    <a:pt x="456" y="450"/>
                    <a:pt x="454" y="448"/>
                    <a:pt x="452" y="446"/>
                  </a:cubicBezTo>
                  <a:lnTo>
                    <a:pt x="435" y="421"/>
                  </a:lnTo>
                  <a:lnTo>
                    <a:pt x="449" y="420"/>
                  </a:lnTo>
                  <a:lnTo>
                    <a:pt x="393" y="566"/>
                  </a:lnTo>
                  <a:lnTo>
                    <a:pt x="384" y="587"/>
                  </a:lnTo>
                  <a:lnTo>
                    <a:pt x="369" y="581"/>
                  </a:lnTo>
                  <a:lnTo>
                    <a:pt x="378" y="560"/>
                  </a:lnTo>
                  <a:lnTo>
                    <a:pt x="434" y="414"/>
                  </a:lnTo>
                  <a:cubicBezTo>
                    <a:pt x="436" y="411"/>
                    <a:pt x="438" y="409"/>
                    <a:pt x="441" y="409"/>
                  </a:cubicBezTo>
                  <a:cubicBezTo>
                    <a:pt x="444" y="409"/>
                    <a:pt x="447" y="410"/>
                    <a:pt x="449" y="412"/>
                  </a:cubicBezTo>
                  <a:lnTo>
                    <a:pt x="465" y="437"/>
                  </a:lnTo>
                  <a:lnTo>
                    <a:pt x="453" y="437"/>
                  </a:lnTo>
                  <a:lnTo>
                    <a:pt x="490" y="391"/>
                  </a:lnTo>
                  <a:lnTo>
                    <a:pt x="489" y="400"/>
                  </a:lnTo>
                  <a:lnTo>
                    <a:pt x="467" y="360"/>
                  </a:lnTo>
                  <a:cubicBezTo>
                    <a:pt x="465" y="357"/>
                    <a:pt x="465" y="354"/>
                    <a:pt x="468" y="351"/>
                  </a:cubicBezTo>
                  <a:lnTo>
                    <a:pt x="488" y="326"/>
                  </a:lnTo>
                  <a:lnTo>
                    <a:pt x="487" y="335"/>
                  </a:lnTo>
                  <a:lnTo>
                    <a:pt x="463" y="294"/>
                  </a:lnTo>
                  <a:cubicBezTo>
                    <a:pt x="462" y="292"/>
                    <a:pt x="462" y="290"/>
                    <a:pt x="462" y="289"/>
                  </a:cubicBezTo>
                  <a:lnTo>
                    <a:pt x="466" y="260"/>
                  </a:lnTo>
                  <a:cubicBezTo>
                    <a:pt x="466" y="256"/>
                    <a:pt x="470" y="253"/>
                    <a:pt x="474" y="253"/>
                  </a:cubicBezTo>
                  <a:lnTo>
                    <a:pt x="519" y="253"/>
                  </a:lnTo>
                  <a:lnTo>
                    <a:pt x="511" y="262"/>
                  </a:lnTo>
                  <a:lnTo>
                    <a:pt x="499" y="163"/>
                  </a:lnTo>
                  <a:lnTo>
                    <a:pt x="504" y="170"/>
                  </a:lnTo>
                  <a:lnTo>
                    <a:pt x="390" y="120"/>
                  </a:lnTo>
                  <a:lnTo>
                    <a:pt x="397" y="120"/>
                  </a:lnTo>
                  <a:lnTo>
                    <a:pt x="326" y="154"/>
                  </a:lnTo>
                  <a:cubicBezTo>
                    <a:pt x="323" y="156"/>
                    <a:pt x="320" y="155"/>
                    <a:pt x="318" y="154"/>
                  </a:cubicBezTo>
                  <a:lnTo>
                    <a:pt x="283" y="131"/>
                  </a:lnTo>
                  <a:cubicBezTo>
                    <a:pt x="280" y="130"/>
                    <a:pt x="279" y="127"/>
                    <a:pt x="279" y="125"/>
                  </a:cubicBezTo>
                  <a:cubicBezTo>
                    <a:pt x="279" y="122"/>
                    <a:pt x="280" y="120"/>
                    <a:pt x="282" y="118"/>
                  </a:cubicBezTo>
                  <a:lnTo>
                    <a:pt x="295" y="107"/>
                  </a:lnTo>
                  <a:cubicBezTo>
                    <a:pt x="296" y="106"/>
                    <a:pt x="297" y="105"/>
                    <a:pt x="298" y="105"/>
                  </a:cubicBezTo>
                  <a:lnTo>
                    <a:pt x="337" y="96"/>
                  </a:lnTo>
                  <a:lnTo>
                    <a:pt x="332" y="99"/>
                  </a:lnTo>
                  <a:lnTo>
                    <a:pt x="357" y="61"/>
                  </a:lnTo>
                  <a:cubicBezTo>
                    <a:pt x="357" y="60"/>
                    <a:pt x="358" y="60"/>
                    <a:pt x="359" y="59"/>
                  </a:cubicBezTo>
                  <a:lnTo>
                    <a:pt x="379" y="44"/>
                  </a:lnTo>
                  <a:lnTo>
                    <a:pt x="379" y="56"/>
                  </a:lnTo>
                  <a:lnTo>
                    <a:pt x="332" y="14"/>
                  </a:lnTo>
                  <a:lnTo>
                    <a:pt x="344" y="14"/>
                  </a:lnTo>
                  <a:lnTo>
                    <a:pt x="304" y="61"/>
                  </a:lnTo>
                  <a:cubicBezTo>
                    <a:pt x="302" y="63"/>
                    <a:pt x="300" y="64"/>
                    <a:pt x="297" y="64"/>
                  </a:cubicBezTo>
                  <a:lnTo>
                    <a:pt x="237" y="54"/>
                  </a:lnTo>
                  <a:cubicBezTo>
                    <a:pt x="236" y="54"/>
                    <a:pt x="235" y="54"/>
                    <a:pt x="234" y="53"/>
                  </a:cubicBezTo>
                  <a:lnTo>
                    <a:pt x="185" y="23"/>
                  </a:lnTo>
                  <a:lnTo>
                    <a:pt x="193" y="23"/>
                  </a:lnTo>
                  <a:lnTo>
                    <a:pt x="165" y="37"/>
                  </a:lnTo>
                  <a:lnTo>
                    <a:pt x="170" y="29"/>
                  </a:lnTo>
                  <a:lnTo>
                    <a:pt x="170" y="86"/>
                  </a:lnTo>
                  <a:cubicBezTo>
                    <a:pt x="170" y="88"/>
                    <a:pt x="169" y="90"/>
                    <a:pt x="168" y="91"/>
                  </a:cubicBezTo>
                  <a:lnTo>
                    <a:pt x="147" y="118"/>
                  </a:lnTo>
                  <a:lnTo>
                    <a:pt x="148" y="109"/>
                  </a:lnTo>
                  <a:lnTo>
                    <a:pt x="163" y="138"/>
                  </a:lnTo>
                  <a:cubicBezTo>
                    <a:pt x="165" y="141"/>
                    <a:pt x="164" y="144"/>
                    <a:pt x="162" y="146"/>
                  </a:cubicBezTo>
                  <a:lnTo>
                    <a:pt x="149" y="163"/>
                  </a:lnTo>
                  <a:cubicBezTo>
                    <a:pt x="148" y="165"/>
                    <a:pt x="146" y="166"/>
                    <a:pt x="145" y="166"/>
                  </a:cubicBezTo>
                  <a:lnTo>
                    <a:pt x="105" y="174"/>
                  </a:lnTo>
                  <a:lnTo>
                    <a:pt x="110" y="171"/>
                  </a:lnTo>
                  <a:lnTo>
                    <a:pt x="94" y="195"/>
                  </a:lnTo>
                  <a:lnTo>
                    <a:pt x="95" y="191"/>
                  </a:lnTo>
                  <a:lnTo>
                    <a:pt x="97" y="251"/>
                  </a:lnTo>
                  <a:cubicBezTo>
                    <a:pt x="97" y="253"/>
                    <a:pt x="96" y="255"/>
                    <a:pt x="95" y="256"/>
                  </a:cubicBezTo>
                  <a:lnTo>
                    <a:pt x="45" y="328"/>
                  </a:lnTo>
                  <a:cubicBezTo>
                    <a:pt x="45" y="329"/>
                    <a:pt x="44" y="330"/>
                    <a:pt x="44" y="330"/>
                  </a:cubicBezTo>
                  <a:lnTo>
                    <a:pt x="32" y="339"/>
                  </a:lnTo>
                  <a:lnTo>
                    <a:pt x="33" y="338"/>
                  </a:lnTo>
                  <a:lnTo>
                    <a:pt x="15" y="361"/>
                  </a:lnTo>
                  <a:lnTo>
                    <a:pt x="15" y="352"/>
                  </a:lnTo>
                  <a:lnTo>
                    <a:pt x="45" y="398"/>
                  </a:lnTo>
                  <a:lnTo>
                    <a:pt x="94" y="489"/>
                  </a:lnTo>
                  <a:lnTo>
                    <a:pt x="89" y="485"/>
                  </a:lnTo>
                  <a:lnTo>
                    <a:pt x="133" y="495"/>
                  </a:lnTo>
                  <a:cubicBezTo>
                    <a:pt x="136" y="495"/>
                    <a:pt x="138" y="497"/>
                    <a:pt x="139" y="499"/>
                  </a:cubicBezTo>
                  <a:lnTo>
                    <a:pt x="163" y="560"/>
                  </a:lnTo>
                  <a:lnTo>
                    <a:pt x="184" y="606"/>
                  </a:lnTo>
                  <a:lnTo>
                    <a:pt x="177" y="601"/>
                  </a:lnTo>
                  <a:lnTo>
                    <a:pt x="223" y="601"/>
                  </a:lnTo>
                  <a:lnTo>
                    <a:pt x="217" y="604"/>
                  </a:lnTo>
                  <a:lnTo>
                    <a:pt x="251" y="564"/>
                  </a:lnTo>
                  <a:cubicBezTo>
                    <a:pt x="252" y="562"/>
                    <a:pt x="254" y="561"/>
                    <a:pt x="257" y="561"/>
                  </a:cubicBezTo>
                  <a:cubicBezTo>
                    <a:pt x="259" y="561"/>
                    <a:pt x="261" y="562"/>
                    <a:pt x="263" y="563"/>
                  </a:cubicBezTo>
                  <a:lnTo>
                    <a:pt x="306" y="609"/>
                  </a:lnTo>
                  <a:lnTo>
                    <a:pt x="297" y="607"/>
                  </a:lnTo>
                  <a:lnTo>
                    <a:pt x="374" y="577"/>
                  </a:lnTo>
                  <a:lnTo>
                    <a:pt x="380" y="592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100"/>
            <p:cNvSpPr/>
            <p:nvPr/>
          </p:nvSpPr>
          <p:spPr bwMode="auto">
            <a:xfrm>
              <a:off x="2475" y="1748"/>
              <a:ext cx="358" cy="452"/>
            </a:xfrm>
            <a:custGeom>
              <a:avLst/>
              <a:gdLst>
                <a:gd name="T0" fmla="*/ 86 w 358"/>
                <a:gd name="T1" fmla="*/ 0 h 452"/>
                <a:gd name="T2" fmla="*/ 149 w 358"/>
                <a:gd name="T3" fmla="*/ 39 h 452"/>
                <a:gd name="T4" fmla="*/ 197 w 358"/>
                <a:gd name="T5" fmla="*/ 61 h 452"/>
                <a:gd name="T6" fmla="*/ 220 w 358"/>
                <a:gd name="T7" fmla="*/ 66 h 452"/>
                <a:gd name="T8" fmla="*/ 232 w 358"/>
                <a:gd name="T9" fmla="*/ 120 h 452"/>
                <a:gd name="T10" fmla="*/ 270 w 358"/>
                <a:gd name="T11" fmla="*/ 143 h 452"/>
                <a:gd name="T12" fmla="*/ 299 w 358"/>
                <a:gd name="T13" fmla="*/ 125 h 452"/>
                <a:gd name="T14" fmla="*/ 309 w 358"/>
                <a:gd name="T15" fmla="*/ 157 h 452"/>
                <a:gd name="T16" fmla="*/ 274 w 358"/>
                <a:gd name="T17" fmla="*/ 177 h 452"/>
                <a:gd name="T18" fmla="*/ 260 w 358"/>
                <a:gd name="T19" fmla="*/ 204 h 452"/>
                <a:gd name="T20" fmla="*/ 299 w 358"/>
                <a:gd name="T21" fmla="*/ 244 h 452"/>
                <a:gd name="T22" fmla="*/ 358 w 358"/>
                <a:gd name="T23" fmla="*/ 274 h 452"/>
                <a:gd name="T24" fmla="*/ 347 w 358"/>
                <a:gd name="T25" fmla="*/ 323 h 452"/>
                <a:gd name="T26" fmla="*/ 347 w 358"/>
                <a:gd name="T27" fmla="*/ 350 h 452"/>
                <a:gd name="T28" fmla="*/ 316 w 358"/>
                <a:gd name="T29" fmla="*/ 368 h 452"/>
                <a:gd name="T30" fmla="*/ 289 w 358"/>
                <a:gd name="T31" fmla="*/ 446 h 452"/>
                <a:gd name="T32" fmla="*/ 268 w 358"/>
                <a:gd name="T33" fmla="*/ 438 h 452"/>
                <a:gd name="T34" fmla="*/ 210 w 358"/>
                <a:gd name="T35" fmla="*/ 417 h 452"/>
                <a:gd name="T36" fmla="*/ 165 w 358"/>
                <a:gd name="T37" fmla="*/ 445 h 452"/>
                <a:gd name="T38" fmla="*/ 178 w 358"/>
                <a:gd name="T39" fmla="*/ 410 h 452"/>
                <a:gd name="T40" fmla="*/ 126 w 358"/>
                <a:gd name="T41" fmla="*/ 428 h 452"/>
                <a:gd name="T42" fmla="*/ 101 w 358"/>
                <a:gd name="T43" fmla="*/ 332 h 452"/>
                <a:gd name="T44" fmla="*/ 79 w 358"/>
                <a:gd name="T45" fmla="*/ 318 h 452"/>
                <a:gd name="T46" fmla="*/ 60 w 358"/>
                <a:gd name="T47" fmla="*/ 269 h 452"/>
                <a:gd name="T48" fmla="*/ 82 w 358"/>
                <a:gd name="T49" fmla="*/ 236 h 452"/>
                <a:gd name="T50" fmla="*/ 72 w 358"/>
                <a:gd name="T51" fmla="*/ 190 h 452"/>
                <a:gd name="T52" fmla="*/ 23 w 358"/>
                <a:gd name="T53" fmla="*/ 187 h 452"/>
                <a:gd name="T54" fmla="*/ 23 w 358"/>
                <a:gd name="T55" fmla="*/ 142 h 452"/>
                <a:gd name="T56" fmla="*/ 41 w 358"/>
                <a:gd name="T57" fmla="*/ 102 h 452"/>
                <a:gd name="T58" fmla="*/ 49 w 358"/>
                <a:gd name="T59" fmla="*/ 57 h 452"/>
                <a:gd name="T60" fmla="*/ 79 w 358"/>
                <a:gd name="T61" fmla="*/ 84 h 452"/>
                <a:gd name="T62" fmla="*/ 109 w 358"/>
                <a:gd name="T63" fmla="*/ 58 h 452"/>
                <a:gd name="T64" fmla="*/ 79 w 358"/>
                <a:gd name="T65" fmla="*/ 23 h 452"/>
                <a:gd name="T66" fmla="*/ 74 w 358"/>
                <a:gd name="T67" fmla="*/ 4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8"/>
                <a:gd name="T103" fmla="*/ 0 h 452"/>
                <a:gd name="T104" fmla="*/ 358 w 358"/>
                <a:gd name="T105" fmla="*/ 452 h 4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8" h="452">
                  <a:moveTo>
                    <a:pt x="74" y="4"/>
                  </a:moveTo>
                  <a:lnTo>
                    <a:pt x="86" y="0"/>
                  </a:lnTo>
                  <a:lnTo>
                    <a:pt x="129" y="18"/>
                  </a:lnTo>
                  <a:lnTo>
                    <a:pt x="149" y="39"/>
                  </a:lnTo>
                  <a:lnTo>
                    <a:pt x="182" y="49"/>
                  </a:lnTo>
                  <a:lnTo>
                    <a:pt x="197" y="61"/>
                  </a:lnTo>
                  <a:lnTo>
                    <a:pt x="216" y="58"/>
                  </a:lnTo>
                  <a:lnTo>
                    <a:pt x="220" y="66"/>
                  </a:lnTo>
                  <a:lnTo>
                    <a:pt x="214" y="110"/>
                  </a:lnTo>
                  <a:lnTo>
                    <a:pt x="232" y="120"/>
                  </a:lnTo>
                  <a:lnTo>
                    <a:pt x="242" y="137"/>
                  </a:lnTo>
                  <a:lnTo>
                    <a:pt x="270" y="143"/>
                  </a:lnTo>
                  <a:lnTo>
                    <a:pt x="281" y="124"/>
                  </a:lnTo>
                  <a:lnTo>
                    <a:pt x="299" y="125"/>
                  </a:lnTo>
                  <a:lnTo>
                    <a:pt x="311" y="142"/>
                  </a:lnTo>
                  <a:lnTo>
                    <a:pt x="309" y="157"/>
                  </a:lnTo>
                  <a:lnTo>
                    <a:pt x="274" y="161"/>
                  </a:lnTo>
                  <a:lnTo>
                    <a:pt x="274" y="177"/>
                  </a:lnTo>
                  <a:lnTo>
                    <a:pt x="274" y="189"/>
                  </a:lnTo>
                  <a:lnTo>
                    <a:pt x="260" y="204"/>
                  </a:lnTo>
                  <a:lnTo>
                    <a:pt x="270" y="222"/>
                  </a:lnTo>
                  <a:lnTo>
                    <a:pt x="299" y="244"/>
                  </a:lnTo>
                  <a:lnTo>
                    <a:pt x="300" y="269"/>
                  </a:lnTo>
                  <a:lnTo>
                    <a:pt x="358" y="274"/>
                  </a:lnTo>
                  <a:lnTo>
                    <a:pt x="358" y="308"/>
                  </a:lnTo>
                  <a:lnTo>
                    <a:pt x="347" y="323"/>
                  </a:lnTo>
                  <a:lnTo>
                    <a:pt x="355" y="340"/>
                  </a:lnTo>
                  <a:lnTo>
                    <a:pt x="347" y="350"/>
                  </a:lnTo>
                  <a:lnTo>
                    <a:pt x="326" y="354"/>
                  </a:lnTo>
                  <a:lnTo>
                    <a:pt x="316" y="368"/>
                  </a:lnTo>
                  <a:lnTo>
                    <a:pt x="317" y="404"/>
                  </a:lnTo>
                  <a:lnTo>
                    <a:pt x="289" y="446"/>
                  </a:lnTo>
                  <a:lnTo>
                    <a:pt x="283" y="452"/>
                  </a:lnTo>
                  <a:lnTo>
                    <a:pt x="268" y="438"/>
                  </a:lnTo>
                  <a:lnTo>
                    <a:pt x="227" y="438"/>
                  </a:lnTo>
                  <a:lnTo>
                    <a:pt x="210" y="417"/>
                  </a:lnTo>
                  <a:lnTo>
                    <a:pt x="178" y="451"/>
                  </a:lnTo>
                  <a:lnTo>
                    <a:pt x="165" y="445"/>
                  </a:lnTo>
                  <a:lnTo>
                    <a:pt x="180" y="419"/>
                  </a:lnTo>
                  <a:lnTo>
                    <a:pt x="178" y="410"/>
                  </a:lnTo>
                  <a:lnTo>
                    <a:pt x="165" y="406"/>
                  </a:lnTo>
                  <a:lnTo>
                    <a:pt x="126" y="428"/>
                  </a:lnTo>
                  <a:lnTo>
                    <a:pt x="90" y="354"/>
                  </a:lnTo>
                  <a:lnTo>
                    <a:pt x="101" y="332"/>
                  </a:lnTo>
                  <a:lnTo>
                    <a:pt x="98" y="323"/>
                  </a:lnTo>
                  <a:lnTo>
                    <a:pt x="79" y="318"/>
                  </a:lnTo>
                  <a:lnTo>
                    <a:pt x="46" y="297"/>
                  </a:lnTo>
                  <a:lnTo>
                    <a:pt x="60" y="269"/>
                  </a:lnTo>
                  <a:lnTo>
                    <a:pt x="79" y="259"/>
                  </a:lnTo>
                  <a:lnTo>
                    <a:pt x="82" y="236"/>
                  </a:lnTo>
                  <a:lnTo>
                    <a:pt x="76" y="195"/>
                  </a:lnTo>
                  <a:lnTo>
                    <a:pt x="72" y="190"/>
                  </a:lnTo>
                  <a:lnTo>
                    <a:pt x="52" y="211"/>
                  </a:lnTo>
                  <a:lnTo>
                    <a:pt x="23" y="187"/>
                  </a:lnTo>
                  <a:lnTo>
                    <a:pt x="0" y="158"/>
                  </a:lnTo>
                  <a:lnTo>
                    <a:pt x="23" y="142"/>
                  </a:lnTo>
                  <a:lnTo>
                    <a:pt x="29" y="113"/>
                  </a:lnTo>
                  <a:lnTo>
                    <a:pt x="41" y="102"/>
                  </a:lnTo>
                  <a:lnTo>
                    <a:pt x="39" y="64"/>
                  </a:lnTo>
                  <a:lnTo>
                    <a:pt x="49" y="57"/>
                  </a:lnTo>
                  <a:lnTo>
                    <a:pt x="67" y="68"/>
                  </a:lnTo>
                  <a:lnTo>
                    <a:pt x="79" y="84"/>
                  </a:lnTo>
                  <a:lnTo>
                    <a:pt x="101" y="68"/>
                  </a:lnTo>
                  <a:lnTo>
                    <a:pt x="109" y="58"/>
                  </a:lnTo>
                  <a:lnTo>
                    <a:pt x="105" y="39"/>
                  </a:lnTo>
                  <a:lnTo>
                    <a:pt x="79" y="23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101"/>
            <p:cNvSpPr/>
            <p:nvPr/>
          </p:nvSpPr>
          <p:spPr bwMode="auto">
            <a:xfrm>
              <a:off x="2471" y="1743"/>
              <a:ext cx="367" cy="462"/>
            </a:xfrm>
            <a:custGeom>
              <a:avLst/>
              <a:gdLst>
                <a:gd name="T0" fmla="*/ 1 w 671"/>
                <a:gd name="T1" fmla="*/ 1 h 799"/>
                <a:gd name="T2" fmla="*/ 1 w 671"/>
                <a:gd name="T3" fmla="*/ 1 h 799"/>
                <a:gd name="T4" fmla="*/ 1 w 671"/>
                <a:gd name="T5" fmla="*/ 1 h 799"/>
                <a:gd name="T6" fmla="*/ 1 w 671"/>
                <a:gd name="T7" fmla="*/ 1 h 799"/>
                <a:gd name="T8" fmla="*/ 1 w 671"/>
                <a:gd name="T9" fmla="*/ 1 h 799"/>
                <a:gd name="T10" fmla="*/ 1 w 671"/>
                <a:gd name="T11" fmla="*/ 1 h 799"/>
                <a:gd name="T12" fmla="*/ 1 w 671"/>
                <a:gd name="T13" fmla="*/ 1 h 799"/>
                <a:gd name="T14" fmla="*/ 1 w 671"/>
                <a:gd name="T15" fmla="*/ 1 h 799"/>
                <a:gd name="T16" fmla="*/ 1 w 671"/>
                <a:gd name="T17" fmla="*/ 1 h 799"/>
                <a:gd name="T18" fmla="*/ 1 w 671"/>
                <a:gd name="T19" fmla="*/ 1 h 799"/>
                <a:gd name="T20" fmla="*/ 1 w 671"/>
                <a:gd name="T21" fmla="*/ 1 h 799"/>
                <a:gd name="T22" fmla="*/ 1 w 671"/>
                <a:gd name="T23" fmla="*/ 1 h 799"/>
                <a:gd name="T24" fmla="*/ 1 w 671"/>
                <a:gd name="T25" fmla="*/ 1 h 799"/>
                <a:gd name="T26" fmla="*/ 1 w 671"/>
                <a:gd name="T27" fmla="*/ 1 h 799"/>
                <a:gd name="T28" fmla="*/ 1 w 671"/>
                <a:gd name="T29" fmla="*/ 1 h 799"/>
                <a:gd name="T30" fmla="*/ 1 w 671"/>
                <a:gd name="T31" fmla="*/ 1 h 799"/>
                <a:gd name="T32" fmla="*/ 1 w 671"/>
                <a:gd name="T33" fmla="*/ 1 h 799"/>
                <a:gd name="T34" fmla="*/ 1 w 671"/>
                <a:gd name="T35" fmla="*/ 1 h 799"/>
                <a:gd name="T36" fmla="*/ 1 w 671"/>
                <a:gd name="T37" fmla="*/ 1 h 799"/>
                <a:gd name="T38" fmla="*/ 1 w 671"/>
                <a:gd name="T39" fmla="*/ 1 h 799"/>
                <a:gd name="T40" fmla="*/ 1 w 671"/>
                <a:gd name="T41" fmla="*/ 1 h 799"/>
                <a:gd name="T42" fmla="*/ 1 w 671"/>
                <a:gd name="T43" fmla="*/ 1 h 799"/>
                <a:gd name="T44" fmla="*/ 1 w 671"/>
                <a:gd name="T45" fmla="*/ 1 h 799"/>
                <a:gd name="T46" fmla="*/ 1 w 671"/>
                <a:gd name="T47" fmla="*/ 1 h 799"/>
                <a:gd name="T48" fmla="*/ 1 w 671"/>
                <a:gd name="T49" fmla="*/ 1 h 799"/>
                <a:gd name="T50" fmla="*/ 1 w 671"/>
                <a:gd name="T51" fmla="*/ 1 h 799"/>
                <a:gd name="T52" fmla="*/ 1 w 671"/>
                <a:gd name="T53" fmla="*/ 1 h 799"/>
                <a:gd name="T54" fmla="*/ 1 w 671"/>
                <a:gd name="T55" fmla="*/ 1 h 799"/>
                <a:gd name="T56" fmla="*/ 1 w 671"/>
                <a:gd name="T57" fmla="*/ 1 h 799"/>
                <a:gd name="T58" fmla="*/ 1 w 671"/>
                <a:gd name="T59" fmla="*/ 1 h 799"/>
                <a:gd name="T60" fmla="*/ 1 w 671"/>
                <a:gd name="T61" fmla="*/ 1 h 799"/>
                <a:gd name="T62" fmla="*/ 1 w 671"/>
                <a:gd name="T63" fmla="*/ 1 h 799"/>
                <a:gd name="T64" fmla="*/ 1 w 671"/>
                <a:gd name="T65" fmla="*/ 1 h 799"/>
                <a:gd name="T66" fmla="*/ 1 w 671"/>
                <a:gd name="T67" fmla="*/ 1 h 799"/>
                <a:gd name="T68" fmla="*/ 1 w 671"/>
                <a:gd name="T69" fmla="*/ 1 h 799"/>
                <a:gd name="T70" fmla="*/ 1 w 671"/>
                <a:gd name="T71" fmla="*/ 1 h 799"/>
                <a:gd name="T72" fmla="*/ 1 w 671"/>
                <a:gd name="T73" fmla="*/ 1 h 799"/>
                <a:gd name="T74" fmla="*/ 1 w 671"/>
                <a:gd name="T75" fmla="*/ 1 h 799"/>
                <a:gd name="T76" fmla="*/ 1 w 671"/>
                <a:gd name="T77" fmla="*/ 1 h 799"/>
                <a:gd name="T78" fmla="*/ 1 w 671"/>
                <a:gd name="T79" fmla="*/ 1 h 799"/>
                <a:gd name="T80" fmla="*/ 1 w 671"/>
                <a:gd name="T81" fmla="*/ 1 h 799"/>
                <a:gd name="T82" fmla="*/ 1 w 671"/>
                <a:gd name="T83" fmla="*/ 1 h 799"/>
                <a:gd name="T84" fmla="*/ 1 w 671"/>
                <a:gd name="T85" fmla="*/ 1 h 799"/>
                <a:gd name="T86" fmla="*/ 1 w 671"/>
                <a:gd name="T87" fmla="*/ 1 h 799"/>
                <a:gd name="T88" fmla="*/ 1 w 671"/>
                <a:gd name="T89" fmla="*/ 1 h 799"/>
                <a:gd name="T90" fmla="*/ 1 w 671"/>
                <a:gd name="T91" fmla="*/ 1 h 799"/>
                <a:gd name="T92" fmla="*/ 1 w 671"/>
                <a:gd name="T93" fmla="*/ 1 h 799"/>
                <a:gd name="T94" fmla="*/ 1 w 671"/>
                <a:gd name="T95" fmla="*/ 1 h 799"/>
                <a:gd name="T96" fmla="*/ 1 w 671"/>
                <a:gd name="T97" fmla="*/ 1 h 799"/>
                <a:gd name="T98" fmla="*/ 1 w 671"/>
                <a:gd name="T99" fmla="*/ 1 h 799"/>
                <a:gd name="T100" fmla="*/ 1 w 671"/>
                <a:gd name="T101" fmla="*/ 1 h 799"/>
                <a:gd name="T102" fmla="*/ 1 w 671"/>
                <a:gd name="T103" fmla="*/ 1 h 799"/>
                <a:gd name="T104" fmla="*/ 1 w 671"/>
                <a:gd name="T105" fmla="*/ 1 h 7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1"/>
                <a:gd name="T160" fmla="*/ 0 h 799"/>
                <a:gd name="T161" fmla="*/ 671 w 671"/>
                <a:gd name="T162" fmla="*/ 799 h 7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1" h="799">
                  <a:moveTo>
                    <a:pt x="140" y="6"/>
                  </a:moveTo>
                  <a:lnTo>
                    <a:pt x="163" y="1"/>
                  </a:lnTo>
                  <a:cubicBezTo>
                    <a:pt x="165" y="0"/>
                    <a:pt x="167" y="0"/>
                    <a:pt x="168" y="1"/>
                  </a:cubicBezTo>
                  <a:lnTo>
                    <a:pt x="247" y="32"/>
                  </a:lnTo>
                  <a:cubicBezTo>
                    <a:pt x="248" y="32"/>
                    <a:pt x="249" y="33"/>
                    <a:pt x="249" y="34"/>
                  </a:cubicBezTo>
                  <a:lnTo>
                    <a:pt x="286" y="70"/>
                  </a:lnTo>
                  <a:lnTo>
                    <a:pt x="282" y="68"/>
                  </a:lnTo>
                  <a:lnTo>
                    <a:pt x="343" y="85"/>
                  </a:lnTo>
                  <a:cubicBezTo>
                    <a:pt x="344" y="86"/>
                    <a:pt x="345" y="86"/>
                    <a:pt x="346" y="87"/>
                  </a:cubicBezTo>
                  <a:lnTo>
                    <a:pt x="373" y="108"/>
                  </a:lnTo>
                  <a:lnTo>
                    <a:pt x="367" y="106"/>
                  </a:lnTo>
                  <a:lnTo>
                    <a:pt x="401" y="100"/>
                  </a:lnTo>
                  <a:cubicBezTo>
                    <a:pt x="404" y="100"/>
                    <a:pt x="408" y="102"/>
                    <a:pt x="409" y="104"/>
                  </a:cubicBezTo>
                  <a:lnTo>
                    <a:pt x="417" y="118"/>
                  </a:lnTo>
                  <a:cubicBezTo>
                    <a:pt x="418" y="119"/>
                    <a:pt x="418" y="121"/>
                    <a:pt x="418" y="123"/>
                  </a:cubicBezTo>
                  <a:lnTo>
                    <a:pt x="407" y="200"/>
                  </a:lnTo>
                  <a:lnTo>
                    <a:pt x="402" y="192"/>
                  </a:lnTo>
                  <a:lnTo>
                    <a:pt x="435" y="209"/>
                  </a:lnTo>
                  <a:cubicBezTo>
                    <a:pt x="436" y="210"/>
                    <a:pt x="437" y="210"/>
                    <a:pt x="438" y="212"/>
                  </a:cubicBezTo>
                  <a:lnTo>
                    <a:pt x="457" y="240"/>
                  </a:lnTo>
                  <a:lnTo>
                    <a:pt x="452" y="237"/>
                  </a:lnTo>
                  <a:lnTo>
                    <a:pt x="504" y="249"/>
                  </a:lnTo>
                  <a:lnTo>
                    <a:pt x="495" y="252"/>
                  </a:lnTo>
                  <a:lnTo>
                    <a:pt x="514" y="218"/>
                  </a:lnTo>
                  <a:cubicBezTo>
                    <a:pt x="515" y="215"/>
                    <a:pt x="518" y="214"/>
                    <a:pt x="521" y="214"/>
                  </a:cubicBezTo>
                  <a:lnTo>
                    <a:pt x="554" y="216"/>
                  </a:lnTo>
                  <a:cubicBezTo>
                    <a:pt x="556" y="216"/>
                    <a:pt x="558" y="217"/>
                    <a:pt x="560" y="219"/>
                  </a:cubicBezTo>
                  <a:lnTo>
                    <a:pt x="583" y="248"/>
                  </a:lnTo>
                  <a:cubicBezTo>
                    <a:pt x="584" y="249"/>
                    <a:pt x="585" y="251"/>
                    <a:pt x="584" y="254"/>
                  </a:cubicBezTo>
                  <a:lnTo>
                    <a:pt x="581" y="281"/>
                  </a:lnTo>
                  <a:cubicBezTo>
                    <a:pt x="580" y="284"/>
                    <a:pt x="577" y="287"/>
                    <a:pt x="574" y="287"/>
                  </a:cubicBezTo>
                  <a:lnTo>
                    <a:pt x="509" y="295"/>
                  </a:lnTo>
                  <a:lnTo>
                    <a:pt x="516" y="287"/>
                  </a:lnTo>
                  <a:lnTo>
                    <a:pt x="516" y="314"/>
                  </a:lnTo>
                  <a:lnTo>
                    <a:pt x="516" y="335"/>
                  </a:lnTo>
                  <a:cubicBezTo>
                    <a:pt x="516" y="337"/>
                    <a:pt x="515" y="339"/>
                    <a:pt x="514" y="341"/>
                  </a:cubicBezTo>
                  <a:lnTo>
                    <a:pt x="489" y="367"/>
                  </a:lnTo>
                  <a:lnTo>
                    <a:pt x="490" y="358"/>
                  </a:lnTo>
                  <a:lnTo>
                    <a:pt x="509" y="389"/>
                  </a:lnTo>
                  <a:lnTo>
                    <a:pt x="507" y="386"/>
                  </a:lnTo>
                  <a:lnTo>
                    <a:pt x="558" y="425"/>
                  </a:lnTo>
                  <a:cubicBezTo>
                    <a:pt x="560" y="426"/>
                    <a:pt x="561" y="428"/>
                    <a:pt x="561" y="430"/>
                  </a:cubicBezTo>
                  <a:lnTo>
                    <a:pt x="565" y="473"/>
                  </a:lnTo>
                  <a:lnTo>
                    <a:pt x="558" y="466"/>
                  </a:lnTo>
                  <a:lnTo>
                    <a:pt x="663" y="475"/>
                  </a:lnTo>
                  <a:cubicBezTo>
                    <a:pt x="667" y="475"/>
                    <a:pt x="671" y="479"/>
                    <a:pt x="671" y="483"/>
                  </a:cubicBezTo>
                  <a:lnTo>
                    <a:pt x="671" y="541"/>
                  </a:lnTo>
                  <a:cubicBezTo>
                    <a:pt x="671" y="543"/>
                    <a:pt x="670" y="544"/>
                    <a:pt x="669" y="546"/>
                  </a:cubicBezTo>
                  <a:lnTo>
                    <a:pt x="648" y="573"/>
                  </a:lnTo>
                  <a:lnTo>
                    <a:pt x="649" y="564"/>
                  </a:lnTo>
                  <a:lnTo>
                    <a:pt x="664" y="593"/>
                  </a:lnTo>
                  <a:cubicBezTo>
                    <a:pt x="665" y="595"/>
                    <a:pt x="665" y="599"/>
                    <a:pt x="663" y="601"/>
                  </a:cubicBezTo>
                  <a:lnTo>
                    <a:pt x="650" y="619"/>
                  </a:lnTo>
                  <a:cubicBezTo>
                    <a:pt x="649" y="620"/>
                    <a:pt x="647" y="621"/>
                    <a:pt x="645" y="622"/>
                  </a:cubicBezTo>
                  <a:lnTo>
                    <a:pt x="605" y="629"/>
                  </a:lnTo>
                  <a:lnTo>
                    <a:pt x="610" y="626"/>
                  </a:lnTo>
                  <a:lnTo>
                    <a:pt x="593" y="651"/>
                  </a:lnTo>
                  <a:lnTo>
                    <a:pt x="594" y="646"/>
                  </a:lnTo>
                  <a:lnTo>
                    <a:pt x="596" y="708"/>
                  </a:lnTo>
                  <a:cubicBezTo>
                    <a:pt x="596" y="709"/>
                    <a:pt x="595" y="711"/>
                    <a:pt x="594" y="713"/>
                  </a:cubicBezTo>
                  <a:lnTo>
                    <a:pt x="543" y="786"/>
                  </a:lnTo>
                  <a:cubicBezTo>
                    <a:pt x="542" y="786"/>
                    <a:pt x="542" y="787"/>
                    <a:pt x="541" y="787"/>
                  </a:cubicBezTo>
                  <a:lnTo>
                    <a:pt x="530" y="797"/>
                  </a:lnTo>
                  <a:cubicBezTo>
                    <a:pt x="527" y="799"/>
                    <a:pt x="522" y="799"/>
                    <a:pt x="519" y="796"/>
                  </a:cubicBezTo>
                  <a:lnTo>
                    <a:pt x="493" y="771"/>
                  </a:lnTo>
                  <a:lnTo>
                    <a:pt x="498" y="774"/>
                  </a:lnTo>
                  <a:lnTo>
                    <a:pt x="422" y="774"/>
                  </a:lnTo>
                  <a:cubicBezTo>
                    <a:pt x="419" y="774"/>
                    <a:pt x="417" y="773"/>
                    <a:pt x="416" y="771"/>
                  </a:cubicBezTo>
                  <a:lnTo>
                    <a:pt x="385" y="736"/>
                  </a:lnTo>
                  <a:lnTo>
                    <a:pt x="397" y="737"/>
                  </a:lnTo>
                  <a:lnTo>
                    <a:pt x="337" y="794"/>
                  </a:lnTo>
                  <a:cubicBezTo>
                    <a:pt x="335" y="797"/>
                    <a:pt x="332" y="797"/>
                    <a:pt x="329" y="796"/>
                  </a:cubicBezTo>
                  <a:lnTo>
                    <a:pt x="306" y="786"/>
                  </a:lnTo>
                  <a:cubicBezTo>
                    <a:pt x="304" y="786"/>
                    <a:pt x="302" y="784"/>
                    <a:pt x="301" y="782"/>
                  </a:cubicBezTo>
                  <a:cubicBezTo>
                    <a:pt x="300" y="779"/>
                    <a:pt x="301" y="777"/>
                    <a:pt x="302" y="775"/>
                  </a:cubicBezTo>
                  <a:lnTo>
                    <a:pt x="329" y="729"/>
                  </a:lnTo>
                  <a:lnTo>
                    <a:pt x="328" y="735"/>
                  </a:lnTo>
                  <a:lnTo>
                    <a:pt x="324" y="719"/>
                  </a:lnTo>
                  <a:lnTo>
                    <a:pt x="330" y="725"/>
                  </a:lnTo>
                  <a:lnTo>
                    <a:pt x="307" y="720"/>
                  </a:lnTo>
                  <a:lnTo>
                    <a:pt x="313" y="719"/>
                  </a:lnTo>
                  <a:lnTo>
                    <a:pt x="242" y="757"/>
                  </a:lnTo>
                  <a:cubicBezTo>
                    <a:pt x="240" y="758"/>
                    <a:pt x="238" y="758"/>
                    <a:pt x="236" y="758"/>
                  </a:cubicBezTo>
                  <a:cubicBezTo>
                    <a:pt x="234" y="757"/>
                    <a:pt x="232" y="756"/>
                    <a:pt x="231" y="754"/>
                  </a:cubicBezTo>
                  <a:lnTo>
                    <a:pt x="164" y="625"/>
                  </a:lnTo>
                  <a:cubicBezTo>
                    <a:pt x="163" y="623"/>
                    <a:pt x="163" y="620"/>
                    <a:pt x="164" y="618"/>
                  </a:cubicBezTo>
                  <a:lnTo>
                    <a:pt x="185" y="579"/>
                  </a:lnTo>
                  <a:lnTo>
                    <a:pt x="185" y="586"/>
                  </a:lnTo>
                  <a:lnTo>
                    <a:pt x="179" y="570"/>
                  </a:lnTo>
                  <a:lnTo>
                    <a:pt x="184" y="575"/>
                  </a:lnTo>
                  <a:lnTo>
                    <a:pt x="150" y="566"/>
                  </a:lnTo>
                  <a:cubicBezTo>
                    <a:pt x="149" y="566"/>
                    <a:pt x="148" y="565"/>
                    <a:pt x="148" y="565"/>
                  </a:cubicBezTo>
                  <a:lnTo>
                    <a:pt x="87" y="528"/>
                  </a:lnTo>
                  <a:cubicBezTo>
                    <a:pt x="83" y="526"/>
                    <a:pt x="82" y="522"/>
                    <a:pt x="84" y="518"/>
                  </a:cubicBezTo>
                  <a:lnTo>
                    <a:pt x="108" y="470"/>
                  </a:lnTo>
                  <a:cubicBezTo>
                    <a:pt x="109" y="468"/>
                    <a:pt x="111" y="467"/>
                    <a:pt x="112" y="466"/>
                  </a:cubicBezTo>
                  <a:lnTo>
                    <a:pt x="148" y="449"/>
                  </a:lnTo>
                  <a:lnTo>
                    <a:pt x="144" y="455"/>
                  </a:lnTo>
                  <a:lnTo>
                    <a:pt x="150" y="415"/>
                  </a:lnTo>
                  <a:lnTo>
                    <a:pt x="150" y="417"/>
                  </a:lnTo>
                  <a:lnTo>
                    <a:pt x="138" y="346"/>
                  </a:lnTo>
                  <a:lnTo>
                    <a:pt x="140" y="350"/>
                  </a:lnTo>
                  <a:lnTo>
                    <a:pt x="133" y="343"/>
                  </a:lnTo>
                  <a:lnTo>
                    <a:pt x="144" y="343"/>
                  </a:lnTo>
                  <a:lnTo>
                    <a:pt x="108" y="379"/>
                  </a:lnTo>
                  <a:cubicBezTo>
                    <a:pt x="105" y="382"/>
                    <a:pt x="100" y="382"/>
                    <a:pt x="97" y="380"/>
                  </a:cubicBezTo>
                  <a:lnTo>
                    <a:pt x="44" y="338"/>
                  </a:lnTo>
                  <a:cubicBezTo>
                    <a:pt x="43" y="337"/>
                    <a:pt x="43" y="337"/>
                    <a:pt x="42" y="336"/>
                  </a:cubicBezTo>
                  <a:lnTo>
                    <a:pt x="2" y="286"/>
                  </a:lnTo>
                  <a:cubicBezTo>
                    <a:pt x="1" y="285"/>
                    <a:pt x="0" y="282"/>
                    <a:pt x="1" y="280"/>
                  </a:cubicBezTo>
                  <a:cubicBezTo>
                    <a:pt x="1" y="278"/>
                    <a:pt x="2" y="276"/>
                    <a:pt x="4" y="275"/>
                  </a:cubicBezTo>
                  <a:lnTo>
                    <a:pt x="44" y="246"/>
                  </a:lnTo>
                  <a:lnTo>
                    <a:pt x="41" y="251"/>
                  </a:lnTo>
                  <a:lnTo>
                    <a:pt x="52" y="203"/>
                  </a:lnTo>
                  <a:cubicBezTo>
                    <a:pt x="53" y="201"/>
                    <a:pt x="54" y="199"/>
                    <a:pt x="55" y="198"/>
                  </a:cubicBezTo>
                  <a:lnTo>
                    <a:pt x="78" y="179"/>
                  </a:lnTo>
                  <a:lnTo>
                    <a:pt x="75" y="186"/>
                  </a:lnTo>
                  <a:lnTo>
                    <a:pt x="71" y="118"/>
                  </a:lnTo>
                  <a:cubicBezTo>
                    <a:pt x="71" y="116"/>
                    <a:pt x="72" y="113"/>
                    <a:pt x="75" y="111"/>
                  </a:cubicBezTo>
                  <a:lnTo>
                    <a:pt x="92" y="100"/>
                  </a:lnTo>
                  <a:cubicBezTo>
                    <a:pt x="95" y="98"/>
                    <a:pt x="98" y="98"/>
                    <a:pt x="101" y="100"/>
                  </a:cubicBezTo>
                  <a:lnTo>
                    <a:pt x="133" y="119"/>
                  </a:lnTo>
                  <a:cubicBezTo>
                    <a:pt x="134" y="119"/>
                    <a:pt x="134" y="120"/>
                    <a:pt x="135" y="120"/>
                  </a:cubicBezTo>
                  <a:lnTo>
                    <a:pt x="158" y="147"/>
                  </a:lnTo>
                  <a:lnTo>
                    <a:pt x="147" y="146"/>
                  </a:lnTo>
                  <a:lnTo>
                    <a:pt x="188" y="119"/>
                  </a:lnTo>
                  <a:lnTo>
                    <a:pt x="186" y="120"/>
                  </a:lnTo>
                  <a:lnTo>
                    <a:pt x="201" y="103"/>
                  </a:lnTo>
                  <a:lnTo>
                    <a:pt x="200" y="110"/>
                  </a:lnTo>
                  <a:lnTo>
                    <a:pt x="192" y="78"/>
                  </a:lnTo>
                  <a:lnTo>
                    <a:pt x="196" y="83"/>
                  </a:lnTo>
                  <a:lnTo>
                    <a:pt x="148" y="54"/>
                  </a:lnTo>
                  <a:cubicBezTo>
                    <a:pt x="146" y="53"/>
                    <a:pt x="145" y="51"/>
                    <a:pt x="144" y="49"/>
                  </a:cubicBezTo>
                  <a:lnTo>
                    <a:pt x="135" y="16"/>
                  </a:lnTo>
                  <a:lnTo>
                    <a:pt x="150" y="12"/>
                  </a:lnTo>
                  <a:lnTo>
                    <a:pt x="160" y="45"/>
                  </a:lnTo>
                  <a:lnTo>
                    <a:pt x="156" y="40"/>
                  </a:lnTo>
                  <a:lnTo>
                    <a:pt x="204" y="69"/>
                  </a:lnTo>
                  <a:cubicBezTo>
                    <a:pt x="206" y="70"/>
                    <a:pt x="207" y="72"/>
                    <a:pt x="208" y="74"/>
                  </a:cubicBezTo>
                  <a:lnTo>
                    <a:pt x="215" y="107"/>
                  </a:lnTo>
                  <a:cubicBezTo>
                    <a:pt x="216" y="109"/>
                    <a:pt x="215" y="112"/>
                    <a:pt x="213" y="114"/>
                  </a:cubicBezTo>
                  <a:lnTo>
                    <a:pt x="198" y="131"/>
                  </a:lnTo>
                  <a:cubicBezTo>
                    <a:pt x="198" y="132"/>
                    <a:pt x="197" y="132"/>
                    <a:pt x="197" y="132"/>
                  </a:cubicBezTo>
                  <a:lnTo>
                    <a:pt x="156" y="159"/>
                  </a:lnTo>
                  <a:cubicBezTo>
                    <a:pt x="153" y="161"/>
                    <a:pt x="148" y="161"/>
                    <a:pt x="146" y="158"/>
                  </a:cubicBezTo>
                  <a:lnTo>
                    <a:pt x="123" y="131"/>
                  </a:lnTo>
                  <a:lnTo>
                    <a:pt x="125" y="133"/>
                  </a:lnTo>
                  <a:lnTo>
                    <a:pt x="92" y="113"/>
                  </a:lnTo>
                  <a:lnTo>
                    <a:pt x="101" y="113"/>
                  </a:lnTo>
                  <a:lnTo>
                    <a:pt x="84" y="125"/>
                  </a:lnTo>
                  <a:lnTo>
                    <a:pt x="87" y="118"/>
                  </a:lnTo>
                  <a:lnTo>
                    <a:pt x="91" y="185"/>
                  </a:lnTo>
                  <a:cubicBezTo>
                    <a:pt x="91" y="187"/>
                    <a:pt x="90" y="190"/>
                    <a:pt x="88" y="191"/>
                  </a:cubicBezTo>
                  <a:lnTo>
                    <a:pt x="65" y="211"/>
                  </a:lnTo>
                  <a:lnTo>
                    <a:pt x="68" y="206"/>
                  </a:lnTo>
                  <a:lnTo>
                    <a:pt x="56" y="254"/>
                  </a:lnTo>
                  <a:cubicBezTo>
                    <a:pt x="56" y="256"/>
                    <a:pt x="55" y="258"/>
                    <a:pt x="53" y="259"/>
                  </a:cubicBezTo>
                  <a:lnTo>
                    <a:pt x="13" y="288"/>
                  </a:lnTo>
                  <a:lnTo>
                    <a:pt x="15" y="276"/>
                  </a:lnTo>
                  <a:lnTo>
                    <a:pt x="55" y="326"/>
                  </a:lnTo>
                  <a:lnTo>
                    <a:pt x="54" y="325"/>
                  </a:lnTo>
                  <a:lnTo>
                    <a:pt x="107" y="367"/>
                  </a:lnTo>
                  <a:lnTo>
                    <a:pt x="96" y="368"/>
                  </a:lnTo>
                  <a:lnTo>
                    <a:pt x="133" y="331"/>
                  </a:lnTo>
                  <a:cubicBezTo>
                    <a:pt x="134" y="330"/>
                    <a:pt x="136" y="329"/>
                    <a:pt x="139" y="329"/>
                  </a:cubicBezTo>
                  <a:cubicBezTo>
                    <a:pt x="141" y="329"/>
                    <a:pt x="143" y="330"/>
                    <a:pt x="144" y="331"/>
                  </a:cubicBezTo>
                  <a:lnTo>
                    <a:pt x="152" y="339"/>
                  </a:lnTo>
                  <a:cubicBezTo>
                    <a:pt x="153" y="340"/>
                    <a:pt x="154" y="342"/>
                    <a:pt x="154" y="343"/>
                  </a:cubicBezTo>
                  <a:lnTo>
                    <a:pt x="166" y="415"/>
                  </a:lnTo>
                  <a:cubicBezTo>
                    <a:pt x="166" y="415"/>
                    <a:pt x="166" y="416"/>
                    <a:pt x="166" y="417"/>
                  </a:cubicBezTo>
                  <a:lnTo>
                    <a:pt x="160" y="457"/>
                  </a:lnTo>
                  <a:cubicBezTo>
                    <a:pt x="159" y="460"/>
                    <a:pt x="158" y="462"/>
                    <a:pt x="155" y="463"/>
                  </a:cubicBezTo>
                  <a:lnTo>
                    <a:pt x="119" y="481"/>
                  </a:lnTo>
                  <a:lnTo>
                    <a:pt x="123" y="477"/>
                  </a:lnTo>
                  <a:lnTo>
                    <a:pt x="98" y="525"/>
                  </a:lnTo>
                  <a:lnTo>
                    <a:pt x="95" y="515"/>
                  </a:lnTo>
                  <a:lnTo>
                    <a:pt x="156" y="551"/>
                  </a:lnTo>
                  <a:lnTo>
                    <a:pt x="154" y="550"/>
                  </a:lnTo>
                  <a:lnTo>
                    <a:pt x="188" y="560"/>
                  </a:lnTo>
                  <a:cubicBezTo>
                    <a:pt x="191" y="561"/>
                    <a:pt x="193" y="562"/>
                    <a:pt x="194" y="565"/>
                  </a:cubicBezTo>
                  <a:lnTo>
                    <a:pt x="200" y="580"/>
                  </a:lnTo>
                  <a:cubicBezTo>
                    <a:pt x="200" y="582"/>
                    <a:pt x="200" y="585"/>
                    <a:pt x="199" y="587"/>
                  </a:cubicBezTo>
                  <a:lnTo>
                    <a:pt x="178" y="625"/>
                  </a:lnTo>
                  <a:lnTo>
                    <a:pt x="178" y="618"/>
                  </a:lnTo>
                  <a:lnTo>
                    <a:pt x="245" y="746"/>
                  </a:lnTo>
                  <a:lnTo>
                    <a:pt x="234" y="743"/>
                  </a:lnTo>
                  <a:lnTo>
                    <a:pt x="305" y="705"/>
                  </a:lnTo>
                  <a:cubicBezTo>
                    <a:pt x="307" y="704"/>
                    <a:pt x="309" y="704"/>
                    <a:pt x="311" y="704"/>
                  </a:cubicBezTo>
                  <a:lnTo>
                    <a:pt x="334" y="710"/>
                  </a:lnTo>
                  <a:cubicBezTo>
                    <a:pt x="336" y="710"/>
                    <a:pt x="339" y="713"/>
                    <a:pt x="339" y="716"/>
                  </a:cubicBezTo>
                  <a:lnTo>
                    <a:pt x="343" y="731"/>
                  </a:lnTo>
                  <a:cubicBezTo>
                    <a:pt x="344" y="733"/>
                    <a:pt x="343" y="735"/>
                    <a:pt x="342" y="737"/>
                  </a:cubicBezTo>
                  <a:lnTo>
                    <a:pt x="316" y="783"/>
                  </a:lnTo>
                  <a:lnTo>
                    <a:pt x="312" y="772"/>
                  </a:lnTo>
                  <a:lnTo>
                    <a:pt x="335" y="781"/>
                  </a:lnTo>
                  <a:lnTo>
                    <a:pt x="326" y="783"/>
                  </a:lnTo>
                  <a:lnTo>
                    <a:pt x="385" y="725"/>
                  </a:lnTo>
                  <a:cubicBezTo>
                    <a:pt x="387" y="724"/>
                    <a:pt x="389" y="723"/>
                    <a:pt x="391" y="723"/>
                  </a:cubicBezTo>
                  <a:cubicBezTo>
                    <a:pt x="393" y="723"/>
                    <a:pt x="396" y="724"/>
                    <a:pt x="397" y="726"/>
                  </a:cubicBezTo>
                  <a:lnTo>
                    <a:pt x="428" y="760"/>
                  </a:lnTo>
                  <a:lnTo>
                    <a:pt x="422" y="758"/>
                  </a:lnTo>
                  <a:lnTo>
                    <a:pt x="498" y="758"/>
                  </a:lnTo>
                  <a:cubicBezTo>
                    <a:pt x="500" y="758"/>
                    <a:pt x="502" y="758"/>
                    <a:pt x="504" y="760"/>
                  </a:cubicBezTo>
                  <a:lnTo>
                    <a:pt x="530" y="785"/>
                  </a:lnTo>
                  <a:lnTo>
                    <a:pt x="520" y="784"/>
                  </a:lnTo>
                  <a:lnTo>
                    <a:pt x="531" y="775"/>
                  </a:lnTo>
                  <a:lnTo>
                    <a:pt x="530" y="776"/>
                  </a:lnTo>
                  <a:lnTo>
                    <a:pt x="581" y="703"/>
                  </a:lnTo>
                  <a:lnTo>
                    <a:pt x="580" y="708"/>
                  </a:lnTo>
                  <a:lnTo>
                    <a:pt x="578" y="647"/>
                  </a:lnTo>
                  <a:cubicBezTo>
                    <a:pt x="578" y="645"/>
                    <a:pt x="578" y="643"/>
                    <a:pt x="579" y="642"/>
                  </a:cubicBezTo>
                  <a:lnTo>
                    <a:pt x="597" y="617"/>
                  </a:lnTo>
                  <a:cubicBezTo>
                    <a:pt x="598" y="615"/>
                    <a:pt x="600" y="614"/>
                    <a:pt x="602" y="614"/>
                  </a:cubicBezTo>
                  <a:lnTo>
                    <a:pt x="642" y="606"/>
                  </a:lnTo>
                  <a:lnTo>
                    <a:pt x="637" y="609"/>
                  </a:lnTo>
                  <a:lnTo>
                    <a:pt x="650" y="592"/>
                  </a:lnTo>
                  <a:lnTo>
                    <a:pt x="650" y="600"/>
                  </a:lnTo>
                  <a:lnTo>
                    <a:pt x="634" y="571"/>
                  </a:lnTo>
                  <a:cubicBezTo>
                    <a:pt x="633" y="569"/>
                    <a:pt x="633" y="565"/>
                    <a:pt x="635" y="563"/>
                  </a:cubicBezTo>
                  <a:lnTo>
                    <a:pt x="656" y="536"/>
                  </a:lnTo>
                  <a:lnTo>
                    <a:pt x="655" y="541"/>
                  </a:lnTo>
                  <a:lnTo>
                    <a:pt x="655" y="483"/>
                  </a:lnTo>
                  <a:lnTo>
                    <a:pt x="662" y="491"/>
                  </a:lnTo>
                  <a:lnTo>
                    <a:pt x="557" y="481"/>
                  </a:lnTo>
                  <a:cubicBezTo>
                    <a:pt x="553" y="481"/>
                    <a:pt x="550" y="478"/>
                    <a:pt x="549" y="474"/>
                  </a:cubicBezTo>
                  <a:lnTo>
                    <a:pt x="546" y="432"/>
                  </a:lnTo>
                  <a:lnTo>
                    <a:pt x="549" y="438"/>
                  </a:lnTo>
                  <a:lnTo>
                    <a:pt x="497" y="399"/>
                  </a:lnTo>
                  <a:cubicBezTo>
                    <a:pt x="496" y="399"/>
                    <a:pt x="496" y="398"/>
                    <a:pt x="495" y="397"/>
                  </a:cubicBezTo>
                  <a:lnTo>
                    <a:pt x="476" y="366"/>
                  </a:lnTo>
                  <a:cubicBezTo>
                    <a:pt x="474" y="363"/>
                    <a:pt x="474" y="359"/>
                    <a:pt x="477" y="357"/>
                  </a:cubicBezTo>
                  <a:lnTo>
                    <a:pt x="502" y="330"/>
                  </a:lnTo>
                  <a:lnTo>
                    <a:pt x="500" y="335"/>
                  </a:lnTo>
                  <a:lnTo>
                    <a:pt x="500" y="314"/>
                  </a:lnTo>
                  <a:lnTo>
                    <a:pt x="500" y="287"/>
                  </a:lnTo>
                  <a:cubicBezTo>
                    <a:pt x="500" y="283"/>
                    <a:pt x="503" y="280"/>
                    <a:pt x="507" y="279"/>
                  </a:cubicBezTo>
                  <a:lnTo>
                    <a:pt x="572" y="271"/>
                  </a:lnTo>
                  <a:lnTo>
                    <a:pt x="565" y="278"/>
                  </a:lnTo>
                  <a:lnTo>
                    <a:pt x="569" y="251"/>
                  </a:lnTo>
                  <a:lnTo>
                    <a:pt x="570" y="257"/>
                  </a:lnTo>
                  <a:lnTo>
                    <a:pt x="547" y="229"/>
                  </a:lnTo>
                  <a:lnTo>
                    <a:pt x="553" y="232"/>
                  </a:lnTo>
                  <a:lnTo>
                    <a:pt x="521" y="230"/>
                  </a:lnTo>
                  <a:lnTo>
                    <a:pt x="528" y="226"/>
                  </a:lnTo>
                  <a:lnTo>
                    <a:pt x="509" y="260"/>
                  </a:lnTo>
                  <a:cubicBezTo>
                    <a:pt x="507" y="263"/>
                    <a:pt x="504" y="265"/>
                    <a:pt x="500" y="264"/>
                  </a:cubicBezTo>
                  <a:lnTo>
                    <a:pt x="449" y="253"/>
                  </a:lnTo>
                  <a:cubicBezTo>
                    <a:pt x="446" y="252"/>
                    <a:pt x="445" y="251"/>
                    <a:pt x="444" y="249"/>
                  </a:cubicBezTo>
                  <a:lnTo>
                    <a:pt x="424" y="220"/>
                  </a:lnTo>
                  <a:lnTo>
                    <a:pt x="427" y="223"/>
                  </a:lnTo>
                  <a:lnTo>
                    <a:pt x="395" y="206"/>
                  </a:lnTo>
                  <a:cubicBezTo>
                    <a:pt x="392" y="204"/>
                    <a:pt x="390" y="201"/>
                    <a:pt x="391" y="198"/>
                  </a:cubicBezTo>
                  <a:lnTo>
                    <a:pt x="402" y="121"/>
                  </a:lnTo>
                  <a:lnTo>
                    <a:pt x="403" y="126"/>
                  </a:lnTo>
                  <a:lnTo>
                    <a:pt x="395" y="112"/>
                  </a:lnTo>
                  <a:lnTo>
                    <a:pt x="404" y="116"/>
                  </a:lnTo>
                  <a:lnTo>
                    <a:pt x="369" y="122"/>
                  </a:lnTo>
                  <a:cubicBezTo>
                    <a:pt x="367" y="122"/>
                    <a:pt x="365" y="122"/>
                    <a:pt x="363" y="120"/>
                  </a:cubicBezTo>
                  <a:lnTo>
                    <a:pt x="336" y="99"/>
                  </a:lnTo>
                  <a:lnTo>
                    <a:pt x="339" y="101"/>
                  </a:lnTo>
                  <a:lnTo>
                    <a:pt x="278" y="83"/>
                  </a:lnTo>
                  <a:cubicBezTo>
                    <a:pt x="277" y="83"/>
                    <a:pt x="275" y="82"/>
                    <a:pt x="274" y="81"/>
                  </a:cubicBezTo>
                  <a:lnTo>
                    <a:pt x="238" y="45"/>
                  </a:lnTo>
                  <a:lnTo>
                    <a:pt x="241" y="47"/>
                  </a:lnTo>
                  <a:lnTo>
                    <a:pt x="162" y="16"/>
                  </a:lnTo>
                  <a:lnTo>
                    <a:pt x="167" y="16"/>
                  </a:lnTo>
                  <a:lnTo>
                    <a:pt x="144" y="22"/>
                  </a:lnTo>
                  <a:lnTo>
                    <a:pt x="140" y="6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102"/>
            <p:cNvSpPr/>
            <p:nvPr/>
          </p:nvSpPr>
          <p:spPr bwMode="auto">
            <a:xfrm>
              <a:off x="2563" y="1683"/>
              <a:ext cx="410" cy="351"/>
            </a:xfrm>
            <a:custGeom>
              <a:avLst/>
              <a:gdLst>
                <a:gd name="T0" fmla="*/ 381 w 410"/>
                <a:gd name="T1" fmla="*/ 278 h 351"/>
                <a:gd name="T2" fmla="*/ 371 w 410"/>
                <a:gd name="T3" fmla="*/ 307 h 351"/>
                <a:gd name="T4" fmla="*/ 360 w 410"/>
                <a:gd name="T5" fmla="*/ 324 h 351"/>
                <a:gd name="T6" fmla="*/ 339 w 410"/>
                <a:gd name="T7" fmla="*/ 351 h 351"/>
                <a:gd name="T8" fmla="*/ 306 w 410"/>
                <a:gd name="T9" fmla="*/ 345 h 351"/>
                <a:gd name="T10" fmla="*/ 280 w 410"/>
                <a:gd name="T11" fmla="*/ 328 h 351"/>
                <a:gd name="T12" fmla="*/ 264 w 410"/>
                <a:gd name="T13" fmla="*/ 335 h 351"/>
                <a:gd name="T14" fmla="*/ 209 w 410"/>
                <a:gd name="T15" fmla="*/ 330 h 351"/>
                <a:gd name="T16" fmla="*/ 206 w 410"/>
                <a:gd name="T17" fmla="*/ 306 h 351"/>
                <a:gd name="T18" fmla="*/ 179 w 410"/>
                <a:gd name="T19" fmla="*/ 284 h 351"/>
                <a:gd name="T20" fmla="*/ 169 w 410"/>
                <a:gd name="T21" fmla="*/ 267 h 351"/>
                <a:gd name="T22" fmla="*/ 182 w 410"/>
                <a:gd name="T23" fmla="*/ 252 h 351"/>
                <a:gd name="T24" fmla="*/ 182 w 410"/>
                <a:gd name="T25" fmla="*/ 240 h 351"/>
                <a:gd name="T26" fmla="*/ 182 w 410"/>
                <a:gd name="T27" fmla="*/ 224 h 351"/>
                <a:gd name="T28" fmla="*/ 217 w 410"/>
                <a:gd name="T29" fmla="*/ 220 h 351"/>
                <a:gd name="T30" fmla="*/ 219 w 410"/>
                <a:gd name="T31" fmla="*/ 205 h 351"/>
                <a:gd name="T32" fmla="*/ 206 w 410"/>
                <a:gd name="T33" fmla="*/ 189 h 351"/>
                <a:gd name="T34" fmla="*/ 189 w 410"/>
                <a:gd name="T35" fmla="*/ 187 h 351"/>
                <a:gd name="T36" fmla="*/ 179 w 410"/>
                <a:gd name="T37" fmla="*/ 207 h 351"/>
                <a:gd name="T38" fmla="*/ 152 w 410"/>
                <a:gd name="T39" fmla="*/ 201 h 351"/>
                <a:gd name="T40" fmla="*/ 141 w 410"/>
                <a:gd name="T41" fmla="*/ 185 h 351"/>
                <a:gd name="T42" fmla="*/ 124 w 410"/>
                <a:gd name="T43" fmla="*/ 175 h 351"/>
                <a:gd name="T44" fmla="*/ 130 w 410"/>
                <a:gd name="T45" fmla="*/ 131 h 351"/>
                <a:gd name="T46" fmla="*/ 126 w 410"/>
                <a:gd name="T47" fmla="*/ 123 h 351"/>
                <a:gd name="T48" fmla="*/ 108 w 410"/>
                <a:gd name="T49" fmla="*/ 127 h 351"/>
                <a:gd name="T50" fmla="*/ 94 w 410"/>
                <a:gd name="T51" fmla="*/ 115 h 351"/>
                <a:gd name="T52" fmla="*/ 61 w 410"/>
                <a:gd name="T53" fmla="*/ 105 h 351"/>
                <a:gd name="T54" fmla="*/ 42 w 410"/>
                <a:gd name="T55" fmla="*/ 84 h 351"/>
                <a:gd name="T56" fmla="*/ 0 w 410"/>
                <a:gd name="T57" fmla="*/ 67 h 351"/>
                <a:gd name="T58" fmla="*/ 3 w 410"/>
                <a:gd name="T59" fmla="*/ 47 h 351"/>
                <a:gd name="T60" fmla="*/ 21 w 410"/>
                <a:gd name="T61" fmla="*/ 39 h 351"/>
                <a:gd name="T62" fmla="*/ 51 w 410"/>
                <a:gd name="T63" fmla="*/ 67 h 351"/>
                <a:gd name="T64" fmla="*/ 61 w 410"/>
                <a:gd name="T65" fmla="*/ 67 h 351"/>
                <a:gd name="T66" fmla="*/ 88 w 410"/>
                <a:gd name="T67" fmla="*/ 63 h 351"/>
                <a:gd name="T68" fmla="*/ 105 w 410"/>
                <a:gd name="T69" fmla="*/ 49 h 351"/>
                <a:gd name="T70" fmla="*/ 127 w 410"/>
                <a:gd name="T71" fmla="*/ 68 h 351"/>
                <a:gd name="T72" fmla="*/ 136 w 410"/>
                <a:gd name="T73" fmla="*/ 51 h 351"/>
                <a:gd name="T74" fmla="*/ 140 w 410"/>
                <a:gd name="T75" fmla="*/ 40 h 351"/>
                <a:gd name="T76" fmla="*/ 159 w 410"/>
                <a:gd name="T77" fmla="*/ 29 h 351"/>
                <a:gd name="T78" fmla="*/ 164 w 410"/>
                <a:gd name="T79" fmla="*/ 5 h 351"/>
                <a:gd name="T80" fmla="*/ 182 w 410"/>
                <a:gd name="T81" fmla="*/ 0 h 351"/>
                <a:gd name="T82" fmla="*/ 230 w 410"/>
                <a:gd name="T83" fmla="*/ 34 h 351"/>
                <a:gd name="T84" fmla="*/ 263 w 410"/>
                <a:gd name="T85" fmla="*/ 49 h 351"/>
                <a:gd name="T86" fmla="*/ 328 w 410"/>
                <a:gd name="T87" fmla="*/ 164 h 351"/>
                <a:gd name="T88" fmla="*/ 324 w 410"/>
                <a:gd name="T89" fmla="*/ 176 h 351"/>
                <a:gd name="T90" fmla="*/ 368 w 410"/>
                <a:gd name="T91" fmla="*/ 197 h 351"/>
                <a:gd name="T92" fmla="*/ 381 w 410"/>
                <a:gd name="T93" fmla="*/ 216 h 351"/>
                <a:gd name="T94" fmla="*/ 400 w 410"/>
                <a:gd name="T95" fmla="*/ 227 h 351"/>
                <a:gd name="T96" fmla="*/ 410 w 410"/>
                <a:gd name="T97" fmla="*/ 247 h 351"/>
                <a:gd name="T98" fmla="*/ 396 w 410"/>
                <a:gd name="T99" fmla="*/ 253 h 351"/>
                <a:gd name="T100" fmla="*/ 374 w 410"/>
                <a:gd name="T101" fmla="*/ 246 h 351"/>
                <a:gd name="T102" fmla="*/ 344 w 410"/>
                <a:gd name="T103" fmla="*/ 246 h 351"/>
                <a:gd name="T104" fmla="*/ 316 w 410"/>
                <a:gd name="T105" fmla="*/ 235 h 351"/>
                <a:gd name="T106" fmla="*/ 303 w 410"/>
                <a:gd name="T107" fmla="*/ 246 h 351"/>
                <a:gd name="T108" fmla="*/ 330 w 410"/>
                <a:gd name="T109" fmla="*/ 253 h 351"/>
                <a:gd name="T110" fmla="*/ 355 w 410"/>
                <a:gd name="T111" fmla="*/ 265 h 351"/>
                <a:gd name="T112" fmla="*/ 381 w 410"/>
                <a:gd name="T113" fmla="*/ 278 h 351"/>
                <a:gd name="T114" fmla="*/ 381 w 410"/>
                <a:gd name="T115" fmla="*/ 278 h 3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0"/>
                <a:gd name="T175" fmla="*/ 0 h 351"/>
                <a:gd name="T176" fmla="*/ 410 w 410"/>
                <a:gd name="T177" fmla="*/ 351 h 3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0" h="351">
                  <a:moveTo>
                    <a:pt x="381" y="278"/>
                  </a:moveTo>
                  <a:lnTo>
                    <a:pt x="371" y="307"/>
                  </a:lnTo>
                  <a:lnTo>
                    <a:pt x="360" y="324"/>
                  </a:lnTo>
                  <a:lnTo>
                    <a:pt x="339" y="351"/>
                  </a:lnTo>
                  <a:lnTo>
                    <a:pt x="306" y="345"/>
                  </a:lnTo>
                  <a:lnTo>
                    <a:pt x="280" y="328"/>
                  </a:lnTo>
                  <a:lnTo>
                    <a:pt x="264" y="335"/>
                  </a:lnTo>
                  <a:lnTo>
                    <a:pt x="209" y="330"/>
                  </a:lnTo>
                  <a:lnTo>
                    <a:pt x="206" y="306"/>
                  </a:lnTo>
                  <a:lnTo>
                    <a:pt x="179" y="284"/>
                  </a:lnTo>
                  <a:lnTo>
                    <a:pt x="169" y="267"/>
                  </a:lnTo>
                  <a:lnTo>
                    <a:pt x="182" y="252"/>
                  </a:lnTo>
                  <a:lnTo>
                    <a:pt x="182" y="240"/>
                  </a:lnTo>
                  <a:lnTo>
                    <a:pt x="182" y="224"/>
                  </a:lnTo>
                  <a:lnTo>
                    <a:pt x="217" y="220"/>
                  </a:lnTo>
                  <a:lnTo>
                    <a:pt x="219" y="205"/>
                  </a:lnTo>
                  <a:lnTo>
                    <a:pt x="206" y="189"/>
                  </a:lnTo>
                  <a:lnTo>
                    <a:pt x="189" y="187"/>
                  </a:lnTo>
                  <a:lnTo>
                    <a:pt x="179" y="207"/>
                  </a:lnTo>
                  <a:lnTo>
                    <a:pt x="152" y="201"/>
                  </a:lnTo>
                  <a:lnTo>
                    <a:pt x="141" y="185"/>
                  </a:lnTo>
                  <a:lnTo>
                    <a:pt x="124" y="175"/>
                  </a:lnTo>
                  <a:lnTo>
                    <a:pt x="130" y="131"/>
                  </a:lnTo>
                  <a:lnTo>
                    <a:pt x="126" y="123"/>
                  </a:lnTo>
                  <a:lnTo>
                    <a:pt x="108" y="127"/>
                  </a:lnTo>
                  <a:lnTo>
                    <a:pt x="94" y="115"/>
                  </a:lnTo>
                  <a:lnTo>
                    <a:pt x="61" y="105"/>
                  </a:lnTo>
                  <a:lnTo>
                    <a:pt x="42" y="84"/>
                  </a:lnTo>
                  <a:lnTo>
                    <a:pt x="0" y="67"/>
                  </a:lnTo>
                  <a:lnTo>
                    <a:pt x="3" y="47"/>
                  </a:lnTo>
                  <a:lnTo>
                    <a:pt x="21" y="39"/>
                  </a:lnTo>
                  <a:lnTo>
                    <a:pt x="51" y="67"/>
                  </a:lnTo>
                  <a:lnTo>
                    <a:pt x="61" y="67"/>
                  </a:lnTo>
                  <a:lnTo>
                    <a:pt x="88" y="63"/>
                  </a:lnTo>
                  <a:lnTo>
                    <a:pt x="105" y="49"/>
                  </a:lnTo>
                  <a:lnTo>
                    <a:pt x="127" y="68"/>
                  </a:lnTo>
                  <a:lnTo>
                    <a:pt x="136" y="51"/>
                  </a:lnTo>
                  <a:lnTo>
                    <a:pt x="140" y="40"/>
                  </a:lnTo>
                  <a:lnTo>
                    <a:pt x="159" y="29"/>
                  </a:lnTo>
                  <a:lnTo>
                    <a:pt x="164" y="5"/>
                  </a:lnTo>
                  <a:lnTo>
                    <a:pt x="182" y="0"/>
                  </a:lnTo>
                  <a:lnTo>
                    <a:pt x="230" y="34"/>
                  </a:lnTo>
                  <a:lnTo>
                    <a:pt x="263" y="49"/>
                  </a:lnTo>
                  <a:lnTo>
                    <a:pt x="328" y="164"/>
                  </a:lnTo>
                  <a:lnTo>
                    <a:pt x="324" y="176"/>
                  </a:lnTo>
                  <a:lnTo>
                    <a:pt x="368" y="197"/>
                  </a:lnTo>
                  <a:lnTo>
                    <a:pt x="381" y="216"/>
                  </a:lnTo>
                  <a:lnTo>
                    <a:pt x="400" y="227"/>
                  </a:lnTo>
                  <a:lnTo>
                    <a:pt x="410" y="247"/>
                  </a:lnTo>
                  <a:lnTo>
                    <a:pt x="396" y="253"/>
                  </a:lnTo>
                  <a:lnTo>
                    <a:pt x="374" y="246"/>
                  </a:lnTo>
                  <a:lnTo>
                    <a:pt x="344" y="246"/>
                  </a:lnTo>
                  <a:lnTo>
                    <a:pt x="316" y="235"/>
                  </a:lnTo>
                  <a:lnTo>
                    <a:pt x="303" y="246"/>
                  </a:lnTo>
                  <a:lnTo>
                    <a:pt x="330" y="253"/>
                  </a:lnTo>
                  <a:lnTo>
                    <a:pt x="355" y="265"/>
                  </a:lnTo>
                  <a:lnTo>
                    <a:pt x="381" y="2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103"/>
            <p:cNvSpPr/>
            <p:nvPr/>
          </p:nvSpPr>
          <p:spPr bwMode="auto">
            <a:xfrm>
              <a:off x="2559" y="1679"/>
              <a:ext cx="419" cy="359"/>
            </a:xfrm>
            <a:custGeom>
              <a:avLst/>
              <a:gdLst>
                <a:gd name="T0" fmla="*/ 1 w 767"/>
                <a:gd name="T1" fmla="*/ 1 h 623"/>
                <a:gd name="T2" fmla="*/ 1 w 767"/>
                <a:gd name="T3" fmla="*/ 1 h 623"/>
                <a:gd name="T4" fmla="*/ 1 w 767"/>
                <a:gd name="T5" fmla="*/ 1 h 623"/>
                <a:gd name="T6" fmla="*/ 1 w 767"/>
                <a:gd name="T7" fmla="*/ 1 h 623"/>
                <a:gd name="T8" fmla="*/ 1 w 767"/>
                <a:gd name="T9" fmla="*/ 1 h 623"/>
                <a:gd name="T10" fmla="*/ 1 w 767"/>
                <a:gd name="T11" fmla="*/ 1 h 623"/>
                <a:gd name="T12" fmla="*/ 1 w 767"/>
                <a:gd name="T13" fmla="*/ 1 h 623"/>
                <a:gd name="T14" fmla="*/ 1 w 767"/>
                <a:gd name="T15" fmla="*/ 1 h 623"/>
                <a:gd name="T16" fmla="*/ 1 w 767"/>
                <a:gd name="T17" fmla="*/ 1 h 623"/>
                <a:gd name="T18" fmla="*/ 1 w 767"/>
                <a:gd name="T19" fmla="*/ 1 h 623"/>
                <a:gd name="T20" fmla="*/ 1 w 767"/>
                <a:gd name="T21" fmla="*/ 1 h 623"/>
                <a:gd name="T22" fmla="*/ 1 w 767"/>
                <a:gd name="T23" fmla="*/ 1 h 623"/>
                <a:gd name="T24" fmla="*/ 1 w 767"/>
                <a:gd name="T25" fmla="*/ 1 h 623"/>
                <a:gd name="T26" fmla="*/ 1 w 767"/>
                <a:gd name="T27" fmla="*/ 1 h 623"/>
                <a:gd name="T28" fmla="*/ 1 w 767"/>
                <a:gd name="T29" fmla="*/ 1 h 623"/>
                <a:gd name="T30" fmla="*/ 1 w 767"/>
                <a:gd name="T31" fmla="*/ 1 h 623"/>
                <a:gd name="T32" fmla="*/ 1 w 767"/>
                <a:gd name="T33" fmla="*/ 1 h 623"/>
                <a:gd name="T34" fmla="*/ 1 w 767"/>
                <a:gd name="T35" fmla="*/ 1 h 623"/>
                <a:gd name="T36" fmla="*/ 1 w 767"/>
                <a:gd name="T37" fmla="*/ 1 h 623"/>
                <a:gd name="T38" fmla="*/ 1 w 767"/>
                <a:gd name="T39" fmla="*/ 1 h 623"/>
                <a:gd name="T40" fmla="*/ 1 w 767"/>
                <a:gd name="T41" fmla="*/ 1 h 623"/>
                <a:gd name="T42" fmla="*/ 1 w 767"/>
                <a:gd name="T43" fmla="*/ 1 h 623"/>
                <a:gd name="T44" fmla="*/ 1 w 767"/>
                <a:gd name="T45" fmla="*/ 1 h 623"/>
                <a:gd name="T46" fmla="*/ 1 w 767"/>
                <a:gd name="T47" fmla="*/ 1 h 623"/>
                <a:gd name="T48" fmla="*/ 1 w 767"/>
                <a:gd name="T49" fmla="*/ 1 h 623"/>
                <a:gd name="T50" fmla="*/ 1 w 767"/>
                <a:gd name="T51" fmla="*/ 1 h 623"/>
                <a:gd name="T52" fmla="*/ 1 w 767"/>
                <a:gd name="T53" fmla="*/ 1 h 623"/>
                <a:gd name="T54" fmla="*/ 1 w 767"/>
                <a:gd name="T55" fmla="*/ 1 h 623"/>
                <a:gd name="T56" fmla="*/ 1 w 767"/>
                <a:gd name="T57" fmla="*/ 1 h 623"/>
                <a:gd name="T58" fmla="*/ 1 w 767"/>
                <a:gd name="T59" fmla="*/ 1 h 623"/>
                <a:gd name="T60" fmla="*/ 1 w 767"/>
                <a:gd name="T61" fmla="*/ 1 h 623"/>
                <a:gd name="T62" fmla="*/ 1 w 767"/>
                <a:gd name="T63" fmla="*/ 1 h 623"/>
                <a:gd name="T64" fmla="*/ 1 w 767"/>
                <a:gd name="T65" fmla="*/ 1 h 623"/>
                <a:gd name="T66" fmla="*/ 1 w 767"/>
                <a:gd name="T67" fmla="*/ 1 h 623"/>
                <a:gd name="T68" fmla="*/ 1 w 767"/>
                <a:gd name="T69" fmla="*/ 1 h 623"/>
                <a:gd name="T70" fmla="*/ 1 w 767"/>
                <a:gd name="T71" fmla="*/ 1 h 623"/>
                <a:gd name="T72" fmla="*/ 1 w 767"/>
                <a:gd name="T73" fmla="*/ 1 h 623"/>
                <a:gd name="T74" fmla="*/ 1 w 767"/>
                <a:gd name="T75" fmla="*/ 1 h 623"/>
                <a:gd name="T76" fmla="*/ 1 w 767"/>
                <a:gd name="T77" fmla="*/ 1 h 623"/>
                <a:gd name="T78" fmla="*/ 1 w 767"/>
                <a:gd name="T79" fmla="*/ 1 h 623"/>
                <a:gd name="T80" fmla="*/ 1 w 767"/>
                <a:gd name="T81" fmla="*/ 1 h 623"/>
                <a:gd name="T82" fmla="*/ 1 w 767"/>
                <a:gd name="T83" fmla="*/ 1 h 623"/>
                <a:gd name="T84" fmla="*/ 1 w 767"/>
                <a:gd name="T85" fmla="*/ 1 h 623"/>
                <a:gd name="T86" fmla="*/ 1 w 767"/>
                <a:gd name="T87" fmla="*/ 1 h 623"/>
                <a:gd name="T88" fmla="*/ 1 w 767"/>
                <a:gd name="T89" fmla="*/ 1 h 623"/>
                <a:gd name="T90" fmla="*/ 1 w 767"/>
                <a:gd name="T91" fmla="*/ 1 h 623"/>
                <a:gd name="T92" fmla="*/ 1 w 767"/>
                <a:gd name="T93" fmla="*/ 1 h 623"/>
                <a:gd name="T94" fmla="*/ 1 w 767"/>
                <a:gd name="T95" fmla="*/ 1 h 623"/>
                <a:gd name="T96" fmla="*/ 1 w 767"/>
                <a:gd name="T97" fmla="*/ 1 h 623"/>
                <a:gd name="T98" fmla="*/ 1 w 767"/>
                <a:gd name="T99" fmla="*/ 1 h 623"/>
                <a:gd name="T100" fmla="*/ 1 w 767"/>
                <a:gd name="T101" fmla="*/ 1 h 623"/>
                <a:gd name="T102" fmla="*/ 1 w 767"/>
                <a:gd name="T103" fmla="*/ 1 h 623"/>
                <a:gd name="T104" fmla="*/ 1 w 767"/>
                <a:gd name="T105" fmla="*/ 1 h 623"/>
                <a:gd name="T106" fmla="*/ 1 w 767"/>
                <a:gd name="T107" fmla="*/ 1 h 623"/>
                <a:gd name="T108" fmla="*/ 1 w 767"/>
                <a:gd name="T109" fmla="*/ 1 h 6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7"/>
                <a:gd name="T166" fmla="*/ 0 h 623"/>
                <a:gd name="T167" fmla="*/ 767 w 767"/>
                <a:gd name="T168" fmla="*/ 623 h 6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7" h="623">
                  <a:moveTo>
                    <a:pt x="714" y="491"/>
                  </a:moveTo>
                  <a:lnTo>
                    <a:pt x="695" y="542"/>
                  </a:lnTo>
                  <a:cubicBezTo>
                    <a:pt x="695" y="543"/>
                    <a:pt x="695" y="543"/>
                    <a:pt x="694" y="544"/>
                  </a:cubicBezTo>
                  <a:lnTo>
                    <a:pt x="674" y="572"/>
                  </a:lnTo>
                  <a:lnTo>
                    <a:pt x="634" y="620"/>
                  </a:lnTo>
                  <a:cubicBezTo>
                    <a:pt x="633" y="622"/>
                    <a:pt x="630" y="623"/>
                    <a:pt x="627" y="622"/>
                  </a:cubicBezTo>
                  <a:lnTo>
                    <a:pt x="567" y="613"/>
                  </a:lnTo>
                  <a:cubicBezTo>
                    <a:pt x="566" y="613"/>
                    <a:pt x="565" y="613"/>
                    <a:pt x="564" y="612"/>
                  </a:cubicBezTo>
                  <a:lnTo>
                    <a:pt x="516" y="582"/>
                  </a:lnTo>
                  <a:lnTo>
                    <a:pt x="524" y="582"/>
                  </a:lnTo>
                  <a:lnTo>
                    <a:pt x="496" y="595"/>
                  </a:lnTo>
                  <a:cubicBezTo>
                    <a:pt x="495" y="596"/>
                    <a:pt x="493" y="596"/>
                    <a:pt x="492" y="596"/>
                  </a:cubicBezTo>
                  <a:lnTo>
                    <a:pt x="389" y="587"/>
                  </a:lnTo>
                  <a:cubicBezTo>
                    <a:pt x="385" y="586"/>
                    <a:pt x="382" y="583"/>
                    <a:pt x="382" y="580"/>
                  </a:cubicBezTo>
                  <a:lnTo>
                    <a:pt x="378" y="538"/>
                  </a:lnTo>
                  <a:lnTo>
                    <a:pt x="382" y="544"/>
                  </a:lnTo>
                  <a:lnTo>
                    <a:pt x="331" y="506"/>
                  </a:lnTo>
                  <a:cubicBezTo>
                    <a:pt x="330" y="506"/>
                    <a:pt x="330" y="505"/>
                    <a:pt x="329" y="504"/>
                  </a:cubicBezTo>
                  <a:lnTo>
                    <a:pt x="311" y="474"/>
                  </a:lnTo>
                  <a:cubicBezTo>
                    <a:pt x="309" y="471"/>
                    <a:pt x="309" y="467"/>
                    <a:pt x="312" y="464"/>
                  </a:cubicBezTo>
                  <a:lnTo>
                    <a:pt x="336" y="438"/>
                  </a:lnTo>
                  <a:lnTo>
                    <a:pt x="334" y="443"/>
                  </a:lnTo>
                  <a:lnTo>
                    <a:pt x="334" y="423"/>
                  </a:lnTo>
                  <a:lnTo>
                    <a:pt x="334" y="396"/>
                  </a:lnTo>
                  <a:cubicBezTo>
                    <a:pt x="334" y="392"/>
                    <a:pt x="337" y="389"/>
                    <a:pt x="341" y="388"/>
                  </a:cubicBezTo>
                  <a:lnTo>
                    <a:pt x="404" y="381"/>
                  </a:lnTo>
                  <a:lnTo>
                    <a:pt x="397" y="388"/>
                  </a:lnTo>
                  <a:lnTo>
                    <a:pt x="401" y="361"/>
                  </a:lnTo>
                  <a:lnTo>
                    <a:pt x="402" y="367"/>
                  </a:lnTo>
                  <a:lnTo>
                    <a:pt x="380" y="339"/>
                  </a:lnTo>
                  <a:lnTo>
                    <a:pt x="386" y="342"/>
                  </a:lnTo>
                  <a:lnTo>
                    <a:pt x="354" y="340"/>
                  </a:lnTo>
                  <a:lnTo>
                    <a:pt x="362" y="336"/>
                  </a:lnTo>
                  <a:lnTo>
                    <a:pt x="343" y="370"/>
                  </a:lnTo>
                  <a:cubicBezTo>
                    <a:pt x="341" y="373"/>
                    <a:pt x="338" y="375"/>
                    <a:pt x="334" y="374"/>
                  </a:cubicBezTo>
                  <a:lnTo>
                    <a:pt x="284" y="363"/>
                  </a:lnTo>
                  <a:cubicBezTo>
                    <a:pt x="282" y="362"/>
                    <a:pt x="280" y="361"/>
                    <a:pt x="279" y="359"/>
                  </a:cubicBezTo>
                  <a:lnTo>
                    <a:pt x="260" y="331"/>
                  </a:lnTo>
                  <a:lnTo>
                    <a:pt x="263" y="334"/>
                  </a:lnTo>
                  <a:lnTo>
                    <a:pt x="232" y="317"/>
                  </a:lnTo>
                  <a:cubicBezTo>
                    <a:pt x="229" y="315"/>
                    <a:pt x="227" y="312"/>
                    <a:pt x="228" y="308"/>
                  </a:cubicBezTo>
                  <a:lnTo>
                    <a:pt x="239" y="233"/>
                  </a:lnTo>
                  <a:lnTo>
                    <a:pt x="240" y="238"/>
                  </a:lnTo>
                  <a:lnTo>
                    <a:pt x="232" y="225"/>
                  </a:lnTo>
                  <a:lnTo>
                    <a:pt x="241" y="229"/>
                  </a:lnTo>
                  <a:lnTo>
                    <a:pt x="207" y="235"/>
                  </a:lnTo>
                  <a:cubicBezTo>
                    <a:pt x="205" y="235"/>
                    <a:pt x="203" y="235"/>
                    <a:pt x="201" y="233"/>
                  </a:cubicBezTo>
                  <a:lnTo>
                    <a:pt x="175" y="212"/>
                  </a:lnTo>
                  <a:lnTo>
                    <a:pt x="178" y="214"/>
                  </a:lnTo>
                  <a:lnTo>
                    <a:pt x="118" y="197"/>
                  </a:lnTo>
                  <a:cubicBezTo>
                    <a:pt x="117" y="196"/>
                    <a:pt x="115" y="196"/>
                    <a:pt x="114" y="195"/>
                  </a:cubicBezTo>
                  <a:lnTo>
                    <a:pt x="79" y="159"/>
                  </a:lnTo>
                  <a:lnTo>
                    <a:pt x="82" y="161"/>
                  </a:lnTo>
                  <a:lnTo>
                    <a:pt x="6" y="131"/>
                  </a:lnTo>
                  <a:cubicBezTo>
                    <a:pt x="2" y="129"/>
                    <a:pt x="0" y="126"/>
                    <a:pt x="1" y="122"/>
                  </a:cubicBezTo>
                  <a:lnTo>
                    <a:pt x="6" y="86"/>
                  </a:lnTo>
                  <a:cubicBezTo>
                    <a:pt x="7" y="84"/>
                    <a:pt x="8" y="81"/>
                    <a:pt x="11" y="80"/>
                  </a:cubicBezTo>
                  <a:lnTo>
                    <a:pt x="43" y="67"/>
                  </a:lnTo>
                  <a:cubicBezTo>
                    <a:pt x="45" y="66"/>
                    <a:pt x="49" y="66"/>
                    <a:pt x="51" y="68"/>
                  </a:cubicBezTo>
                  <a:lnTo>
                    <a:pt x="107" y="117"/>
                  </a:lnTo>
                  <a:lnTo>
                    <a:pt x="102" y="115"/>
                  </a:lnTo>
                  <a:lnTo>
                    <a:pt x="120" y="115"/>
                  </a:lnTo>
                  <a:lnTo>
                    <a:pt x="119" y="115"/>
                  </a:lnTo>
                  <a:lnTo>
                    <a:pt x="169" y="108"/>
                  </a:lnTo>
                  <a:lnTo>
                    <a:pt x="166" y="109"/>
                  </a:lnTo>
                  <a:lnTo>
                    <a:pt x="195" y="87"/>
                  </a:lnTo>
                  <a:cubicBezTo>
                    <a:pt x="198" y="85"/>
                    <a:pt x="202" y="85"/>
                    <a:pt x="205" y="87"/>
                  </a:cubicBezTo>
                  <a:lnTo>
                    <a:pt x="246" y="119"/>
                  </a:lnTo>
                  <a:lnTo>
                    <a:pt x="234" y="121"/>
                  </a:lnTo>
                  <a:lnTo>
                    <a:pt x="251" y="91"/>
                  </a:lnTo>
                  <a:lnTo>
                    <a:pt x="258" y="73"/>
                  </a:lnTo>
                  <a:cubicBezTo>
                    <a:pt x="259" y="72"/>
                    <a:pt x="260" y="70"/>
                    <a:pt x="261" y="69"/>
                  </a:cubicBezTo>
                  <a:lnTo>
                    <a:pt x="295" y="50"/>
                  </a:lnTo>
                  <a:lnTo>
                    <a:pt x="291" y="56"/>
                  </a:lnTo>
                  <a:lnTo>
                    <a:pt x="300" y="14"/>
                  </a:lnTo>
                  <a:cubicBezTo>
                    <a:pt x="301" y="11"/>
                    <a:pt x="303" y="9"/>
                    <a:pt x="306" y="8"/>
                  </a:cubicBezTo>
                  <a:lnTo>
                    <a:pt x="340" y="1"/>
                  </a:lnTo>
                  <a:cubicBezTo>
                    <a:pt x="342" y="0"/>
                    <a:pt x="344" y="1"/>
                    <a:pt x="346" y="2"/>
                  </a:cubicBezTo>
                  <a:lnTo>
                    <a:pt x="434" y="60"/>
                  </a:lnTo>
                  <a:lnTo>
                    <a:pt x="432" y="59"/>
                  </a:lnTo>
                  <a:lnTo>
                    <a:pt x="492" y="86"/>
                  </a:lnTo>
                  <a:cubicBezTo>
                    <a:pt x="493" y="87"/>
                    <a:pt x="495" y="88"/>
                    <a:pt x="496" y="89"/>
                  </a:cubicBezTo>
                  <a:lnTo>
                    <a:pt x="615" y="287"/>
                  </a:lnTo>
                  <a:cubicBezTo>
                    <a:pt x="616" y="289"/>
                    <a:pt x="616" y="291"/>
                    <a:pt x="616" y="293"/>
                  </a:cubicBezTo>
                  <a:lnTo>
                    <a:pt x="610" y="314"/>
                  </a:lnTo>
                  <a:lnTo>
                    <a:pt x="606" y="304"/>
                  </a:lnTo>
                  <a:lnTo>
                    <a:pt x="686" y="342"/>
                  </a:lnTo>
                  <a:cubicBezTo>
                    <a:pt x="687" y="343"/>
                    <a:pt x="688" y="343"/>
                    <a:pt x="689" y="345"/>
                  </a:cubicBezTo>
                  <a:lnTo>
                    <a:pt x="711" y="377"/>
                  </a:lnTo>
                  <a:lnTo>
                    <a:pt x="708" y="374"/>
                  </a:lnTo>
                  <a:lnTo>
                    <a:pt x="744" y="393"/>
                  </a:lnTo>
                  <a:cubicBezTo>
                    <a:pt x="745" y="394"/>
                    <a:pt x="746" y="395"/>
                    <a:pt x="747" y="396"/>
                  </a:cubicBezTo>
                  <a:lnTo>
                    <a:pt x="766" y="432"/>
                  </a:lnTo>
                  <a:cubicBezTo>
                    <a:pt x="767" y="434"/>
                    <a:pt x="767" y="437"/>
                    <a:pt x="766" y="439"/>
                  </a:cubicBezTo>
                  <a:cubicBezTo>
                    <a:pt x="765" y="441"/>
                    <a:pt x="763" y="443"/>
                    <a:pt x="761" y="443"/>
                  </a:cubicBezTo>
                  <a:lnTo>
                    <a:pt x="735" y="453"/>
                  </a:lnTo>
                  <a:cubicBezTo>
                    <a:pt x="734" y="453"/>
                    <a:pt x="732" y="453"/>
                    <a:pt x="730" y="453"/>
                  </a:cubicBezTo>
                  <a:lnTo>
                    <a:pt x="691" y="442"/>
                  </a:lnTo>
                  <a:lnTo>
                    <a:pt x="693" y="442"/>
                  </a:lnTo>
                  <a:lnTo>
                    <a:pt x="638" y="442"/>
                  </a:lnTo>
                  <a:cubicBezTo>
                    <a:pt x="637" y="442"/>
                    <a:pt x="636" y="442"/>
                    <a:pt x="635" y="441"/>
                  </a:cubicBezTo>
                  <a:lnTo>
                    <a:pt x="585" y="423"/>
                  </a:lnTo>
                  <a:lnTo>
                    <a:pt x="592" y="421"/>
                  </a:lnTo>
                  <a:lnTo>
                    <a:pt x="568" y="440"/>
                  </a:lnTo>
                  <a:lnTo>
                    <a:pt x="565" y="426"/>
                  </a:lnTo>
                  <a:lnTo>
                    <a:pt x="615" y="437"/>
                  </a:lnTo>
                  <a:cubicBezTo>
                    <a:pt x="616" y="437"/>
                    <a:pt x="616" y="438"/>
                    <a:pt x="617" y="438"/>
                  </a:cubicBezTo>
                  <a:lnTo>
                    <a:pt x="661" y="459"/>
                  </a:lnTo>
                  <a:lnTo>
                    <a:pt x="710" y="481"/>
                  </a:lnTo>
                  <a:lnTo>
                    <a:pt x="703" y="496"/>
                  </a:lnTo>
                  <a:lnTo>
                    <a:pt x="655" y="473"/>
                  </a:lnTo>
                  <a:lnTo>
                    <a:pt x="610" y="452"/>
                  </a:lnTo>
                  <a:lnTo>
                    <a:pt x="612" y="453"/>
                  </a:lnTo>
                  <a:lnTo>
                    <a:pt x="561" y="442"/>
                  </a:lnTo>
                  <a:cubicBezTo>
                    <a:pt x="558" y="441"/>
                    <a:pt x="556" y="439"/>
                    <a:pt x="555" y="436"/>
                  </a:cubicBezTo>
                  <a:cubicBezTo>
                    <a:pt x="555" y="433"/>
                    <a:pt x="556" y="429"/>
                    <a:pt x="558" y="428"/>
                  </a:cubicBezTo>
                  <a:lnTo>
                    <a:pt x="582" y="409"/>
                  </a:lnTo>
                  <a:cubicBezTo>
                    <a:pt x="585" y="407"/>
                    <a:pt x="588" y="407"/>
                    <a:pt x="590" y="408"/>
                  </a:cubicBezTo>
                  <a:lnTo>
                    <a:pt x="640" y="426"/>
                  </a:lnTo>
                  <a:lnTo>
                    <a:pt x="638" y="426"/>
                  </a:lnTo>
                  <a:lnTo>
                    <a:pt x="693" y="426"/>
                  </a:lnTo>
                  <a:cubicBezTo>
                    <a:pt x="694" y="426"/>
                    <a:pt x="695" y="426"/>
                    <a:pt x="696" y="426"/>
                  </a:cubicBezTo>
                  <a:lnTo>
                    <a:pt x="735" y="437"/>
                  </a:lnTo>
                  <a:lnTo>
                    <a:pt x="730" y="438"/>
                  </a:lnTo>
                  <a:lnTo>
                    <a:pt x="756" y="428"/>
                  </a:lnTo>
                  <a:lnTo>
                    <a:pt x="751" y="439"/>
                  </a:lnTo>
                  <a:lnTo>
                    <a:pt x="733" y="404"/>
                  </a:lnTo>
                  <a:lnTo>
                    <a:pt x="736" y="407"/>
                  </a:lnTo>
                  <a:lnTo>
                    <a:pt x="701" y="388"/>
                  </a:lnTo>
                  <a:cubicBezTo>
                    <a:pt x="700" y="388"/>
                    <a:pt x="699" y="387"/>
                    <a:pt x="698" y="386"/>
                  </a:cubicBezTo>
                  <a:lnTo>
                    <a:pt x="676" y="354"/>
                  </a:lnTo>
                  <a:lnTo>
                    <a:pt x="679" y="356"/>
                  </a:lnTo>
                  <a:lnTo>
                    <a:pt x="599" y="319"/>
                  </a:lnTo>
                  <a:cubicBezTo>
                    <a:pt x="595" y="317"/>
                    <a:pt x="593" y="313"/>
                    <a:pt x="595" y="309"/>
                  </a:cubicBezTo>
                  <a:lnTo>
                    <a:pt x="600" y="289"/>
                  </a:lnTo>
                  <a:lnTo>
                    <a:pt x="601" y="295"/>
                  </a:lnTo>
                  <a:lnTo>
                    <a:pt x="482" y="97"/>
                  </a:lnTo>
                  <a:lnTo>
                    <a:pt x="485" y="100"/>
                  </a:lnTo>
                  <a:lnTo>
                    <a:pt x="426" y="74"/>
                  </a:lnTo>
                  <a:cubicBezTo>
                    <a:pt x="425" y="74"/>
                    <a:pt x="425" y="74"/>
                    <a:pt x="425" y="73"/>
                  </a:cubicBezTo>
                  <a:lnTo>
                    <a:pt x="337" y="15"/>
                  </a:lnTo>
                  <a:lnTo>
                    <a:pt x="343" y="16"/>
                  </a:lnTo>
                  <a:lnTo>
                    <a:pt x="310" y="24"/>
                  </a:lnTo>
                  <a:lnTo>
                    <a:pt x="316" y="18"/>
                  </a:lnTo>
                  <a:lnTo>
                    <a:pt x="307" y="59"/>
                  </a:lnTo>
                  <a:cubicBezTo>
                    <a:pt x="306" y="61"/>
                    <a:pt x="305" y="63"/>
                    <a:pt x="303" y="64"/>
                  </a:cubicBezTo>
                  <a:lnTo>
                    <a:pt x="269" y="83"/>
                  </a:lnTo>
                  <a:lnTo>
                    <a:pt x="273" y="79"/>
                  </a:lnTo>
                  <a:lnTo>
                    <a:pt x="265" y="99"/>
                  </a:lnTo>
                  <a:lnTo>
                    <a:pt x="248" y="129"/>
                  </a:lnTo>
                  <a:cubicBezTo>
                    <a:pt x="247" y="131"/>
                    <a:pt x="245" y="133"/>
                    <a:pt x="243" y="133"/>
                  </a:cubicBezTo>
                  <a:cubicBezTo>
                    <a:pt x="240" y="133"/>
                    <a:pt x="238" y="133"/>
                    <a:pt x="236" y="131"/>
                  </a:cubicBezTo>
                  <a:lnTo>
                    <a:pt x="195" y="99"/>
                  </a:lnTo>
                  <a:lnTo>
                    <a:pt x="205" y="100"/>
                  </a:lnTo>
                  <a:lnTo>
                    <a:pt x="175" y="122"/>
                  </a:lnTo>
                  <a:cubicBezTo>
                    <a:pt x="174" y="123"/>
                    <a:pt x="173" y="123"/>
                    <a:pt x="172" y="124"/>
                  </a:cubicBezTo>
                  <a:lnTo>
                    <a:pt x="121" y="131"/>
                  </a:lnTo>
                  <a:cubicBezTo>
                    <a:pt x="121" y="131"/>
                    <a:pt x="121" y="131"/>
                    <a:pt x="120" y="131"/>
                  </a:cubicBezTo>
                  <a:lnTo>
                    <a:pt x="102" y="131"/>
                  </a:lnTo>
                  <a:cubicBezTo>
                    <a:pt x="100" y="131"/>
                    <a:pt x="98" y="131"/>
                    <a:pt x="96" y="129"/>
                  </a:cubicBezTo>
                  <a:lnTo>
                    <a:pt x="40" y="80"/>
                  </a:lnTo>
                  <a:lnTo>
                    <a:pt x="49" y="82"/>
                  </a:lnTo>
                  <a:lnTo>
                    <a:pt x="17" y="95"/>
                  </a:lnTo>
                  <a:lnTo>
                    <a:pt x="22" y="89"/>
                  </a:lnTo>
                  <a:lnTo>
                    <a:pt x="16" y="125"/>
                  </a:lnTo>
                  <a:lnTo>
                    <a:pt x="11" y="116"/>
                  </a:lnTo>
                  <a:lnTo>
                    <a:pt x="88" y="146"/>
                  </a:lnTo>
                  <a:cubicBezTo>
                    <a:pt x="89" y="146"/>
                    <a:pt x="90" y="147"/>
                    <a:pt x="90" y="148"/>
                  </a:cubicBezTo>
                  <a:lnTo>
                    <a:pt x="126" y="184"/>
                  </a:lnTo>
                  <a:lnTo>
                    <a:pt x="122" y="181"/>
                  </a:lnTo>
                  <a:lnTo>
                    <a:pt x="182" y="198"/>
                  </a:lnTo>
                  <a:cubicBezTo>
                    <a:pt x="183" y="199"/>
                    <a:pt x="184" y="199"/>
                    <a:pt x="185" y="200"/>
                  </a:cubicBezTo>
                  <a:lnTo>
                    <a:pt x="211" y="221"/>
                  </a:lnTo>
                  <a:lnTo>
                    <a:pt x="204" y="219"/>
                  </a:lnTo>
                  <a:lnTo>
                    <a:pt x="238" y="213"/>
                  </a:lnTo>
                  <a:cubicBezTo>
                    <a:pt x="241" y="213"/>
                    <a:pt x="245" y="214"/>
                    <a:pt x="246" y="217"/>
                  </a:cubicBezTo>
                  <a:lnTo>
                    <a:pt x="254" y="230"/>
                  </a:lnTo>
                  <a:cubicBezTo>
                    <a:pt x="255" y="232"/>
                    <a:pt x="255" y="234"/>
                    <a:pt x="255" y="236"/>
                  </a:cubicBezTo>
                  <a:lnTo>
                    <a:pt x="243" y="311"/>
                  </a:lnTo>
                  <a:lnTo>
                    <a:pt x="239" y="303"/>
                  </a:lnTo>
                  <a:lnTo>
                    <a:pt x="271" y="320"/>
                  </a:lnTo>
                  <a:cubicBezTo>
                    <a:pt x="272" y="320"/>
                    <a:pt x="273" y="321"/>
                    <a:pt x="274" y="322"/>
                  </a:cubicBezTo>
                  <a:lnTo>
                    <a:pt x="292" y="350"/>
                  </a:lnTo>
                  <a:lnTo>
                    <a:pt x="288" y="347"/>
                  </a:lnTo>
                  <a:lnTo>
                    <a:pt x="338" y="358"/>
                  </a:lnTo>
                  <a:lnTo>
                    <a:pt x="329" y="362"/>
                  </a:lnTo>
                  <a:lnTo>
                    <a:pt x="348" y="328"/>
                  </a:lnTo>
                  <a:cubicBezTo>
                    <a:pt x="349" y="326"/>
                    <a:pt x="352" y="324"/>
                    <a:pt x="355" y="324"/>
                  </a:cubicBezTo>
                  <a:lnTo>
                    <a:pt x="387" y="326"/>
                  </a:lnTo>
                  <a:cubicBezTo>
                    <a:pt x="389" y="326"/>
                    <a:pt x="391" y="327"/>
                    <a:pt x="393" y="329"/>
                  </a:cubicBezTo>
                  <a:lnTo>
                    <a:pt x="415" y="357"/>
                  </a:lnTo>
                  <a:cubicBezTo>
                    <a:pt x="416" y="359"/>
                    <a:pt x="417" y="361"/>
                    <a:pt x="417" y="363"/>
                  </a:cubicBezTo>
                  <a:lnTo>
                    <a:pt x="413" y="390"/>
                  </a:lnTo>
                  <a:cubicBezTo>
                    <a:pt x="412" y="393"/>
                    <a:pt x="409" y="396"/>
                    <a:pt x="406" y="397"/>
                  </a:cubicBezTo>
                  <a:lnTo>
                    <a:pt x="343" y="404"/>
                  </a:lnTo>
                  <a:lnTo>
                    <a:pt x="350" y="396"/>
                  </a:lnTo>
                  <a:lnTo>
                    <a:pt x="350" y="423"/>
                  </a:lnTo>
                  <a:lnTo>
                    <a:pt x="350" y="443"/>
                  </a:lnTo>
                  <a:cubicBezTo>
                    <a:pt x="350" y="445"/>
                    <a:pt x="349" y="447"/>
                    <a:pt x="348" y="449"/>
                  </a:cubicBezTo>
                  <a:lnTo>
                    <a:pt x="323" y="475"/>
                  </a:lnTo>
                  <a:lnTo>
                    <a:pt x="324" y="465"/>
                  </a:lnTo>
                  <a:lnTo>
                    <a:pt x="343" y="496"/>
                  </a:lnTo>
                  <a:lnTo>
                    <a:pt x="341" y="493"/>
                  </a:lnTo>
                  <a:lnTo>
                    <a:pt x="391" y="531"/>
                  </a:lnTo>
                  <a:cubicBezTo>
                    <a:pt x="393" y="532"/>
                    <a:pt x="394" y="534"/>
                    <a:pt x="394" y="537"/>
                  </a:cubicBezTo>
                  <a:lnTo>
                    <a:pt x="398" y="578"/>
                  </a:lnTo>
                  <a:lnTo>
                    <a:pt x="391" y="571"/>
                  </a:lnTo>
                  <a:lnTo>
                    <a:pt x="493" y="580"/>
                  </a:lnTo>
                  <a:lnTo>
                    <a:pt x="489" y="581"/>
                  </a:lnTo>
                  <a:lnTo>
                    <a:pt x="517" y="568"/>
                  </a:lnTo>
                  <a:cubicBezTo>
                    <a:pt x="519" y="567"/>
                    <a:pt x="522" y="567"/>
                    <a:pt x="525" y="568"/>
                  </a:cubicBezTo>
                  <a:lnTo>
                    <a:pt x="573" y="598"/>
                  </a:lnTo>
                  <a:lnTo>
                    <a:pt x="570" y="597"/>
                  </a:lnTo>
                  <a:lnTo>
                    <a:pt x="630" y="607"/>
                  </a:lnTo>
                  <a:lnTo>
                    <a:pt x="622" y="609"/>
                  </a:lnTo>
                  <a:lnTo>
                    <a:pt x="661" y="563"/>
                  </a:lnTo>
                  <a:lnTo>
                    <a:pt x="681" y="535"/>
                  </a:lnTo>
                  <a:lnTo>
                    <a:pt x="680" y="537"/>
                  </a:lnTo>
                  <a:lnTo>
                    <a:pt x="699" y="486"/>
                  </a:lnTo>
                  <a:lnTo>
                    <a:pt x="714" y="491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104"/>
            <p:cNvSpPr/>
            <p:nvPr/>
          </p:nvSpPr>
          <p:spPr bwMode="auto">
            <a:xfrm>
              <a:off x="2038" y="1914"/>
              <a:ext cx="568" cy="388"/>
            </a:xfrm>
            <a:custGeom>
              <a:avLst/>
              <a:gdLst>
                <a:gd name="T0" fmla="*/ 79 w 568"/>
                <a:gd name="T1" fmla="*/ 357 h 388"/>
                <a:gd name="T2" fmla="*/ 146 w 568"/>
                <a:gd name="T3" fmla="*/ 341 h 388"/>
                <a:gd name="T4" fmla="*/ 149 w 568"/>
                <a:gd name="T5" fmla="*/ 303 h 388"/>
                <a:gd name="T6" fmla="*/ 246 w 568"/>
                <a:gd name="T7" fmla="*/ 300 h 388"/>
                <a:gd name="T8" fmla="*/ 293 w 568"/>
                <a:gd name="T9" fmla="*/ 332 h 388"/>
                <a:gd name="T10" fmla="*/ 333 w 568"/>
                <a:gd name="T11" fmla="*/ 309 h 388"/>
                <a:gd name="T12" fmla="*/ 350 w 568"/>
                <a:gd name="T13" fmla="*/ 332 h 388"/>
                <a:gd name="T14" fmla="*/ 377 w 568"/>
                <a:gd name="T15" fmla="*/ 298 h 388"/>
                <a:gd name="T16" fmla="*/ 387 w 568"/>
                <a:gd name="T17" fmla="*/ 341 h 388"/>
                <a:gd name="T18" fmla="*/ 412 w 568"/>
                <a:gd name="T19" fmla="*/ 357 h 388"/>
                <a:gd name="T20" fmla="*/ 459 w 568"/>
                <a:gd name="T21" fmla="*/ 326 h 388"/>
                <a:gd name="T22" fmla="*/ 539 w 568"/>
                <a:gd name="T23" fmla="*/ 275 h 388"/>
                <a:gd name="T24" fmla="*/ 532 w 568"/>
                <a:gd name="T25" fmla="*/ 189 h 388"/>
                <a:gd name="T26" fmla="*/ 540 w 568"/>
                <a:gd name="T27" fmla="*/ 157 h 388"/>
                <a:gd name="T28" fmla="*/ 488 w 568"/>
                <a:gd name="T29" fmla="*/ 131 h 388"/>
                <a:gd name="T30" fmla="*/ 452 w 568"/>
                <a:gd name="T31" fmla="*/ 131 h 388"/>
                <a:gd name="T32" fmla="*/ 400 w 568"/>
                <a:gd name="T33" fmla="*/ 111 h 388"/>
                <a:gd name="T34" fmla="*/ 370 w 568"/>
                <a:gd name="T35" fmla="*/ 76 h 388"/>
                <a:gd name="T36" fmla="*/ 342 w 568"/>
                <a:gd name="T37" fmla="*/ 74 h 388"/>
                <a:gd name="T38" fmla="*/ 280 w 568"/>
                <a:gd name="T39" fmla="*/ 74 h 388"/>
                <a:gd name="T40" fmla="*/ 165 w 568"/>
                <a:gd name="T41" fmla="*/ 0 h 388"/>
                <a:gd name="T42" fmla="*/ 140 w 568"/>
                <a:gd name="T43" fmla="*/ 10 h 388"/>
                <a:gd name="T44" fmla="*/ 71 w 568"/>
                <a:gd name="T45" fmla="*/ 10 h 388"/>
                <a:gd name="T46" fmla="*/ 79 w 568"/>
                <a:gd name="T47" fmla="*/ 36 h 388"/>
                <a:gd name="T48" fmla="*/ 112 w 568"/>
                <a:gd name="T49" fmla="*/ 47 h 388"/>
                <a:gd name="T50" fmla="*/ 76 w 568"/>
                <a:gd name="T51" fmla="*/ 74 h 388"/>
                <a:gd name="T52" fmla="*/ 76 w 568"/>
                <a:gd name="T53" fmla="*/ 107 h 388"/>
                <a:gd name="T54" fmla="*/ 97 w 568"/>
                <a:gd name="T55" fmla="*/ 141 h 388"/>
                <a:gd name="T56" fmla="*/ 121 w 568"/>
                <a:gd name="T57" fmla="*/ 213 h 388"/>
                <a:gd name="T58" fmla="*/ 104 w 568"/>
                <a:gd name="T59" fmla="*/ 225 h 388"/>
                <a:gd name="T60" fmla="*/ 15 w 568"/>
                <a:gd name="T61" fmla="*/ 262 h 388"/>
                <a:gd name="T62" fmla="*/ 13 w 568"/>
                <a:gd name="T63" fmla="*/ 295 h 388"/>
                <a:gd name="T64" fmla="*/ 29 w 568"/>
                <a:gd name="T65" fmla="*/ 335 h 388"/>
                <a:gd name="T66" fmla="*/ 68 w 568"/>
                <a:gd name="T67" fmla="*/ 388 h 3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8"/>
                <a:gd name="T103" fmla="*/ 0 h 388"/>
                <a:gd name="T104" fmla="*/ 568 w 568"/>
                <a:gd name="T105" fmla="*/ 388 h 3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8" h="388">
                  <a:moveTo>
                    <a:pt x="68" y="388"/>
                  </a:moveTo>
                  <a:lnTo>
                    <a:pt x="79" y="357"/>
                  </a:lnTo>
                  <a:lnTo>
                    <a:pt x="113" y="326"/>
                  </a:lnTo>
                  <a:lnTo>
                    <a:pt x="146" y="341"/>
                  </a:lnTo>
                  <a:lnTo>
                    <a:pt x="168" y="326"/>
                  </a:lnTo>
                  <a:lnTo>
                    <a:pt x="149" y="303"/>
                  </a:lnTo>
                  <a:lnTo>
                    <a:pt x="158" y="293"/>
                  </a:lnTo>
                  <a:lnTo>
                    <a:pt x="246" y="300"/>
                  </a:lnTo>
                  <a:lnTo>
                    <a:pt x="276" y="322"/>
                  </a:lnTo>
                  <a:lnTo>
                    <a:pt x="293" y="332"/>
                  </a:lnTo>
                  <a:lnTo>
                    <a:pt x="315" y="314"/>
                  </a:lnTo>
                  <a:lnTo>
                    <a:pt x="333" y="309"/>
                  </a:lnTo>
                  <a:lnTo>
                    <a:pt x="336" y="332"/>
                  </a:lnTo>
                  <a:lnTo>
                    <a:pt x="350" y="332"/>
                  </a:lnTo>
                  <a:lnTo>
                    <a:pt x="358" y="318"/>
                  </a:lnTo>
                  <a:lnTo>
                    <a:pt x="377" y="298"/>
                  </a:lnTo>
                  <a:lnTo>
                    <a:pt x="387" y="311"/>
                  </a:lnTo>
                  <a:lnTo>
                    <a:pt x="387" y="341"/>
                  </a:lnTo>
                  <a:lnTo>
                    <a:pt x="394" y="354"/>
                  </a:lnTo>
                  <a:lnTo>
                    <a:pt x="412" y="357"/>
                  </a:lnTo>
                  <a:lnTo>
                    <a:pt x="431" y="336"/>
                  </a:lnTo>
                  <a:lnTo>
                    <a:pt x="459" y="326"/>
                  </a:lnTo>
                  <a:lnTo>
                    <a:pt x="514" y="273"/>
                  </a:lnTo>
                  <a:lnTo>
                    <a:pt x="539" y="275"/>
                  </a:lnTo>
                  <a:lnTo>
                    <a:pt x="568" y="264"/>
                  </a:lnTo>
                  <a:lnTo>
                    <a:pt x="532" y="189"/>
                  </a:lnTo>
                  <a:lnTo>
                    <a:pt x="543" y="167"/>
                  </a:lnTo>
                  <a:lnTo>
                    <a:pt x="540" y="157"/>
                  </a:lnTo>
                  <a:lnTo>
                    <a:pt x="522" y="152"/>
                  </a:lnTo>
                  <a:lnTo>
                    <a:pt x="488" y="131"/>
                  </a:lnTo>
                  <a:lnTo>
                    <a:pt x="473" y="120"/>
                  </a:lnTo>
                  <a:lnTo>
                    <a:pt x="452" y="131"/>
                  </a:lnTo>
                  <a:lnTo>
                    <a:pt x="430" y="111"/>
                  </a:lnTo>
                  <a:lnTo>
                    <a:pt x="400" y="111"/>
                  </a:lnTo>
                  <a:lnTo>
                    <a:pt x="377" y="97"/>
                  </a:lnTo>
                  <a:lnTo>
                    <a:pt x="370" y="76"/>
                  </a:lnTo>
                  <a:lnTo>
                    <a:pt x="358" y="62"/>
                  </a:lnTo>
                  <a:lnTo>
                    <a:pt x="342" y="74"/>
                  </a:lnTo>
                  <a:lnTo>
                    <a:pt x="328" y="66"/>
                  </a:lnTo>
                  <a:lnTo>
                    <a:pt x="280" y="74"/>
                  </a:lnTo>
                  <a:lnTo>
                    <a:pt x="228" y="61"/>
                  </a:lnTo>
                  <a:lnTo>
                    <a:pt x="165" y="0"/>
                  </a:lnTo>
                  <a:lnTo>
                    <a:pt x="148" y="16"/>
                  </a:lnTo>
                  <a:lnTo>
                    <a:pt x="140" y="10"/>
                  </a:lnTo>
                  <a:lnTo>
                    <a:pt x="128" y="10"/>
                  </a:lnTo>
                  <a:lnTo>
                    <a:pt x="71" y="10"/>
                  </a:lnTo>
                  <a:lnTo>
                    <a:pt x="62" y="18"/>
                  </a:lnTo>
                  <a:lnTo>
                    <a:pt x="79" y="36"/>
                  </a:lnTo>
                  <a:lnTo>
                    <a:pt x="97" y="40"/>
                  </a:lnTo>
                  <a:lnTo>
                    <a:pt x="112" y="47"/>
                  </a:lnTo>
                  <a:lnTo>
                    <a:pt x="104" y="59"/>
                  </a:lnTo>
                  <a:lnTo>
                    <a:pt x="76" y="74"/>
                  </a:lnTo>
                  <a:lnTo>
                    <a:pt x="71" y="98"/>
                  </a:lnTo>
                  <a:lnTo>
                    <a:pt x="76" y="107"/>
                  </a:lnTo>
                  <a:lnTo>
                    <a:pt x="79" y="137"/>
                  </a:lnTo>
                  <a:lnTo>
                    <a:pt x="97" y="141"/>
                  </a:lnTo>
                  <a:lnTo>
                    <a:pt x="113" y="164"/>
                  </a:lnTo>
                  <a:lnTo>
                    <a:pt x="121" y="213"/>
                  </a:lnTo>
                  <a:lnTo>
                    <a:pt x="115" y="228"/>
                  </a:lnTo>
                  <a:lnTo>
                    <a:pt x="104" y="225"/>
                  </a:lnTo>
                  <a:lnTo>
                    <a:pt x="72" y="253"/>
                  </a:lnTo>
                  <a:lnTo>
                    <a:pt x="15" y="262"/>
                  </a:lnTo>
                  <a:lnTo>
                    <a:pt x="0" y="279"/>
                  </a:lnTo>
                  <a:lnTo>
                    <a:pt x="13" y="295"/>
                  </a:lnTo>
                  <a:lnTo>
                    <a:pt x="14" y="331"/>
                  </a:lnTo>
                  <a:lnTo>
                    <a:pt x="29" y="335"/>
                  </a:lnTo>
                  <a:lnTo>
                    <a:pt x="68" y="388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105"/>
            <p:cNvSpPr/>
            <p:nvPr/>
          </p:nvSpPr>
          <p:spPr bwMode="auto">
            <a:xfrm>
              <a:off x="2034" y="1910"/>
              <a:ext cx="576" cy="394"/>
            </a:xfrm>
            <a:custGeom>
              <a:avLst/>
              <a:gdLst>
                <a:gd name="T0" fmla="*/ 1 w 1055"/>
                <a:gd name="T1" fmla="*/ 1 h 683"/>
                <a:gd name="T2" fmla="*/ 1 w 1055"/>
                <a:gd name="T3" fmla="*/ 1 h 683"/>
                <a:gd name="T4" fmla="*/ 1 w 1055"/>
                <a:gd name="T5" fmla="*/ 1 h 683"/>
                <a:gd name="T6" fmla="*/ 1 w 1055"/>
                <a:gd name="T7" fmla="*/ 1 h 683"/>
                <a:gd name="T8" fmla="*/ 1 w 1055"/>
                <a:gd name="T9" fmla="*/ 1 h 683"/>
                <a:gd name="T10" fmla="*/ 1 w 1055"/>
                <a:gd name="T11" fmla="*/ 1 h 683"/>
                <a:gd name="T12" fmla="*/ 1 w 1055"/>
                <a:gd name="T13" fmla="*/ 1 h 683"/>
                <a:gd name="T14" fmla="*/ 1 w 1055"/>
                <a:gd name="T15" fmla="*/ 1 h 683"/>
                <a:gd name="T16" fmla="*/ 1 w 1055"/>
                <a:gd name="T17" fmla="*/ 1 h 683"/>
                <a:gd name="T18" fmla="*/ 1 w 1055"/>
                <a:gd name="T19" fmla="*/ 1 h 683"/>
                <a:gd name="T20" fmla="*/ 1 w 1055"/>
                <a:gd name="T21" fmla="*/ 1 h 683"/>
                <a:gd name="T22" fmla="*/ 1 w 1055"/>
                <a:gd name="T23" fmla="*/ 1 h 683"/>
                <a:gd name="T24" fmla="*/ 1 w 1055"/>
                <a:gd name="T25" fmla="*/ 1 h 683"/>
                <a:gd name="T26" fmla="*/ 1 w 1055"/>
                <a:gd name="T27" fmla="*/ 1 h 683"/>
                <a:gd name="T28" fmla="*/ 1 w 1055"/>
                <a:gd name="T29" fmla="*/ 1 h 683"/>
                <a:gd name="T30" fmla="*/ 1 w 1055"/>
                <a:gd name="T31" fmla="*/ 1 h 683"/>
                <a:gd name="T32" fmla="*/ 1 w 1055"/>
                <a:gd name="T33" fmla="*/ 1 h 683"/>
                <a:gd name="T34" fmla="*/ 1 w 1055"/>
                <a:gd name="T35" fmla="*/ 1 h 683"/>
                <a:gd name="T36" fmla="*/ 1 w 1055"/>
                <a:gd name="T37" fmla="*/ 1 h 683"/>
                <a:gd name="T38" fmla="*/ 1 w 1055"/>
                <a:gd name="T39" fmla="*/ 1 h 683"/>
                <a:gd name="T40" fmla="*/ 1 w 1055"/>
                <a:gd name="T41" fmla="*/ 1 h 683"/>
                <a:gd name="T42" fmla="*/ 1 w 1055"/>
                <a:gd name="T43" fmla="*/ 1 h 683"/>
                <a:gd name="T44" fmla="*/ 1 w 1055"/>
                <a:gd name="T45" fmla="*/ 1 h 683"/>
                <a:gd name="T46" fmla="*/ 1 w 1055"/>
                <a:gd name="T47" fmla="*/ 1 h 683"/>
                <a:gd name="T48" fmla="*/ 1 w 1055"/>
                <a:gd name="T49" fmla="*/ 1 h 683"/>
                <a:gd name="T50" fmla="*/ 1 w 1055"/>
                <a:gd name="T51" fmla="*/ 1 h 683"/>
                <a:gd name="T52" fmla="*/ 1 w 1055"/>
                <a:gd name="T53" fmla="*/ 1 h 683"/>
                <a:gd name="T54" fmla="*/ 1 w 1055"/>
                <a:gd name="T55" fmla="*/ 1 h 683"/>
                <a:gd name="T56" fmla="*/ 1 w 1055"/>
                <a:gd name="T57" fmla="*/ 1 h 683"/>
                <a:gd name="T58" fmla="*/ 1 w 1055"/>
                <a:gd name="T59" fmla="*/ 1 h 683"/>
                <a:gd name="T60" fmla="*/ 1 w 1055"/>
                <a:gd name="T61" fmla="*/ 1 h 683"/>
                <a:gd name="T62" fmla="*/ 1 w 1055"/>
                <a:gd name="T63" fmla="*/ 1 h 683"/>
                <a:gd name="T64" fmla="*/ 1 w 1055"/>
                <a:gd name="T65" fmla="*/ 1 h 683"/>
                <a:gd name="T66" fmla="*/ 1 w 1055"/>
                <a:gd name="T67" fmla="*/ 1 h 683"/>
                <a:gd name="T68" fmla="*/ 1 w 1055"/>
                <a:gd name="T69" fmla="*/ 1 h 683"/>
                <a:gd name="T70" fmla="*/ 1 w 1055"/>
                <a:gd name="T71" fmla="*/ 1 h 683"/>
                <a:gd name="T72" fmla="*/ 1 w 1055"/>
                <a:gd name="T73" fmla="*/ 1 h 683"/>
                <a:gd name="T74" fmla="*/ 1 w 1055"/>
                <a:gd name="T75" fmla="*/ 1 h 683"/>
                <a:gd name="T76" fmla="*/ 1 w 1055"/>
                <a:gd name="T77" fmla="*/ 1 h 683"/>
                <a:gd name="T78" fmla="*/ 1 w 1055"/>
                <a:gd name="T79" fmla="*/ 1 h 683"/>
                <a:gd name="T80" fmla="*/ 1 w 1055"/>
                <a:gd name="T81" fmla="*/ 1 h 683"/>
                <a:gd name="T82" fmla="*/ 1 w 1055"/>
                <a:gd name="T83" fmla="*/ 1 h 683"/>
                <a:gd name="T84" fmla="*/ 1 w 1055"/>
                <a:gd name="T85" fmla="*/ 1 h 683"/>
                <a:gd name="T86" fmla="*/ 1 w 1055"/>
                <a:gd name="T87" fmla="*/ 1 h 683"/>
                <a:gd name="T88" fmla="*/ 1 w 1055"/>
                <a:gd name="T89" fmla="*/ 1 h 683"/>
                <a:gd name="T90" fmla="*/ 1 w 1055"/>
                <a:gd name="T91" fmla="*/ 1 h 683"/>
                <a:gd name="T92" fmla="*/ 1 w 1055"/>
                <a:gd name="T93" fmla="*/ 1 h 683"/>
                <a:gd name="T94" fmla="*/ 1 w 1055"/>
                <a:gd name="T95" fmla="*/ 1 h 683"/>
                <a:gd name="T96" fmla="*/ 1 w 1055"/>
                <a:gd name="T97" fmla="*/ 1 h 683"/>
                <a:gd name="T98" fmla="*/ 1 w 1055"/>
                <a:gd name="T99" fmla="*/ 1 h 683"/>
                <a:gd name="T100" fmla="*/ 1 w 1055"/>
                <a:gd name="T101" fmla="*/ 1 h 683"/>
                <a:gd name="T102" fmla="*/ 1 w 1055"/>
                <a:gd name="T103" fmla="*/ 1 h 683"/>
                <a:gd name="T104" fmla="*/ 1 w 1055"/>
                <a:gd name="T105" fmla="*/ 1 h 6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55"/>
                <a:gd name="T160" fmla="*/ 0 h 683"/>
                <a:gd name="T161" fmla="*/ 1055 w 1055"/>
                <a:gd name="T162" fmla="*/ 683 h 6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55" h="683">
                  <a:moveTo>
                    <a:pt x="124" y="676"/>
                  </a:moveTo>
                  <a:lnTo>
                    <a:pt x="144" y="623"/>
                  </a:lnTo>
                  <a:cubicBezTo>
                    <a:pt x="145" y="622"/>
                    <a:pt x="146" y="621"/>
                    <a:pt x="147" y="620"/>
                  </a:cubicBezTo>
                  <a:lnTo>
                    <a:pt x="209" y="566"/>
                  </a:lnTo>
                  <a:cubicBezTo>
                    <a:pt x="211" y="564"/>
                    <a:pt x="215" y="563"/>
                    <a:pt x="217" y="564"/>
                  </a:cubicBezTo>
                  <a:lnTo>
                    <a:pt x="278" y="592"/>
                  </a:lnTo>
                  <a:lnTo>
                    <a:pt x="270" y="592"/>
                  </a:lnTo>
                  <a:lnTo>
                    <a:pt x="310" y="565"/>
                  </a:lnTo>
                  <a:lnTo>
                    <a:pt x="308" y="577"/>
                  </a:lnTo>
                  <a:lnTo>
                    <a:pt x="274" y="538"/>
                  </a:lnTo>
                  <a:cubicBezTo>
                    <a:pt x="271" y="535"/>
                    <a:pt x="272" y="530"/>
                    <a:pt x="275" y="527"/>
                  </a:cubicBezTo>
                  <a:lnTo>
                    <a:pt x="291" y="510"/>
                  </a:lnTo>
                  <a:cubicBezTo>
                    <a:pt x="293" y="508"/>
                    <a:pt x="295" y="507"/>
                    <a:pt x="298" y="507"/>
                  </a:cubicBezTo>
                  <a:lnTo>
                    <a:pt x="458" y="519"/>
                  </a:lnTo>
                  <a:cubicBezTo>
                    <a:pt x="460" y="519"/>
                    <a:pt x="461" y="520"/>
                    <a:pt x="462" y="521"/>
                  </a:cubicBezTo>
                  <a:lnTo>
                    <a:pt x="517" y="559"/>
                  </a:lnTo>
                  <a:lnTo>
                    <a:pt x="547" y="576"/>
                  </a:lnTo>
                  <a:lnTo>
                    <a:pt x="538" y="577"/>
                  </a:lnTo>
                  <a:lnTo>
                    <a:pt x="579" y="546"/>
                  </a:lnTo>
                  <a:cubicBezTo>
                    <a:pt x="580" y="545"/>
                    <a:pt x="581" y="545"/>
                    <a:pt x="582" y="545"/>
                  </a:cubicBezTo>
                  <a:lnTo>
                    <a:pt x="614" y="535"/>
                  </a:lnTo>
                  <a:cubicBezTo>
                    <a:pt x="616" y="534"/>
                    <a:pt x="619" y="535"/>
                    <a:pt x="621" y="536"/>
                  </a:cubicBezTo>
                  <a:cubicBezTo>
                    <a:pt x="623" y="537"/>
                    <a:pt x="624" y="539"/>
                    <a:pt x="624" y="541"/>
                  </a:cubicBezTo>
                  <a:lnTo>
                    <a:pt x="630" y="582"/>
                  </a:lnTo>
                  <a:lnTo>
                    <a:pt x="622" y="575"/>
                  </a:lnTo>
                  <a:lnTo>
                    <a:pt x="648" y="575"/>
                  </a:lnTo>
                  <a:lnTo>
                    <a:pt x="641" y="579"/>
                  </a:lnTo>
                  <a:lnTo>
                    <a:pt x="657" y="554"/>
                  </a:lnTo>
                  <a:cubicBezTo>
                    <a:pt x="657" y="553"/>
                    <a:pt x="657" y="553"/>
                    <a:pt x="658" y="553"/>
                  </a:cubicBezTo>
                  <a:lnTo>
                    <a:pt x="692" y="518"/>
                  </a:lnTo>
                  <a:cubicBezTo>
                    <a:pt x="693" y="516"/>
                    <a:pt x="695" y="515"/>
                    <a:pt x="698" y="515"/>
                  </a:cubicBezTo>
                  <a:cubicBezTo>
                    <a:pt x="700" y="515"/>
                    <a:pt x="702" y="516"/>
                    <a:pt x="704" y="518"/>
                  </a:cubicBezTo>
                  <a:lnTo>
                    <a:pt x="722" y="541"/>
                  </a:lnTo>
                  <a:cubicBezTo>
                    <a:pt x="724" y="543"/>
                    <a:pt x="724" y="545"/>
                    <a:pt x="724" y="546"/>
                  </a:cubicBezTo>
                  <a:lnTo>
                    <a:pt x="724" y="599"/>
                  </a:lnTo>
                  <a:lnTo>
                    <a:pt x="723" y="595"/>
                  </a:lnTo>
                  <a:lnTo>
                    <a:pt x="736" y="616"/>
                  </a:lnTo>
                  <a:lnTo>
                    <a:pt x="731" y="612"/>
                  </a:lnTo>
                  <a:lnTo>
                    <a:pt x="763" y="618"/>
                  </a:lnTo>
                  <a:lnTo>
                    <a:pt x="756" y="621"/>
                  </a:lnTo>
                  <a:lnTo>
                    <a:pt x="792" y="584"/>
                  </a:lnTo>
                  <a:cubicBezTo>
                    <a:pt x="793" y="583"/>
                    <a:pt x="794" y="582"/>
                    <a:pt x="795" y="582"/>
                  </a:cubicBezTo>
                  <a:lnTo>
                    <a:pt x="846" y="564"/>
                  </a:lnTo>
                  <a:lnTo>
                    <a:pt x="843" y="566"/>
                  </a:lnTo>
                  <a:lnTo>
                    <a:pt x="943" y="475"/>
                  </a:lnTo>
                  <a:cubicBezTo>
                    <a:pt x="945" y="473"/>
                    <a:pt x="947" y="472"/>
                    <a:pt x="949" y="472"/>
                  </a:cubicBezTo>
                  <a:lnTo>
                    <a:pt x="994" y="476"/>
                  </a:lnTo>
                  <a:lnTo>
                    <a:pt x="991" y="477"/>
                  </a:lnTo>
                  <a:lnTo>
                    <a:pt x="1044" y="457"/>
                  </a:lnTo>
                  <a:lnTo>
                    <a:pt x="1039" y="469"/>
                  </a:lnTo>
                  <a:lnTo>
                    <a:pt x="973" y="338"/>
                  </a:lnTo>
                  <a:cubicBezTo>
                    <a:pt x="972" y="336"/>
                    <a:pt x="972" y="333"/>
                    <a:pt x="973" y="331"/>
                  </a:cubicBezTo>
                  <a:lnTo>
                    <a:pt x="994" y="292"/>
                  </a:lnTo>
                  <a:lnTo>
                    <a:pt x="994" y="299"/>
                  </a:lnTo>
                  <a:lnTo>
                    <a:pt x="988" y="283"/>
                  </a:lnTo>
                  <a:lnTo>
                    <a:pt x="993" y="288"/>
                  </a:lnTo>
                  <a:lnTo>
                    <a:pt x="959" y="278"/>
                  </a:lnTo>
                  <a:cubicBezTo>
                    <a:pt x="959" y="278"/>
                    <a:pt x="958" y="278"/>
                    <a:pt x="957" y="277"/>
                  </a:cubicBezTo>
                  <a:lnTo>
                    <a:pt x="897" y="241"/>
                  </a:lnTo>
                  <a:lnTo>
                    <a:pt x="869" y="223"/>
                  </a:lnTo>
                  <a:lnTo>
                    <a:pt x="876" y="224"/>
                  </a:lnTo>
                  <a:lnTo>
                    <a:pt x="839" y="241"/>
                  </a:lnTo>
                  <a:cubicBezTo>
                    <a:pt x="836" y="242"/>
                    <a:pt x="832" y="242"/>
                    <a:pt x="830" y="240"/>
                  </a:cubicBezTo>
                  <a:lnTo>
                    <a:pt x="788" y="205"/>
                  </a:lnTo>
                  <a:lnTo>
                    <a:pt x="794" y="207"/>
                  </a:lnTo>
                  <a:lnTo>
                    <a:pt x="739" y="207"/>
                  </a:lnTo>
                  <a:cubicBezTo>
                    <a:pt x="738" y="207"/>
                    <a:pt x="736" y="206"/>
                    <a:pt x="735" y="206"/>
                  </a:cubicBezTo>
                  <a:lnTo>
                    <a:pt x="693" y="182"/>
                  </a:lnTo>
                  <a:cubicBezTo>
                    <a:pt x="692" y="182"/>
                    <a:pt x="690" y="180"/>
                    <a:pt x="690" y="178"/>
                  </a:cubicBezTo>
                  <a:lnTo>
                    <a:pt x="677" y="141"/>
                  </a:lnTo>
                  <a:lnTo>
                    <a:pt x="678" y="144"/>
                  </a:lnTo>
                  <a:lnTo>
                    <a:pt x="657" y="121"/>
                  </a:lnTo>
                  <a:lnTo>
                    <a:pt x="668" y="122"/>
                  </a:lnTo>
                  <a:lnTo>
                    <a:pt x="638" y="141"/>
                  </a:lnTo>
                  <a:cubicBezTo>
                    <a:pt x="635" y="143"/>
                    <a:pt x="632" y="143"/>
                    <a:pt x="630" y="142"/>
                  </a:cubicBezTo>
                  <a:lnTo>
                    <a:pt x="603" y="128"/>
                  </a:lnTo>
                  <a:lnTo>
                    <a:pt x="608" y="129"/>
                  </a:lnTo>
                  <a:lnTo>
                    <a:pt x="521" y="143"/>
                  </a:lnTo>
                  <a:cubicBezTo>
                    <a:pt x="520" y="143"/>
                    <a:pt x="519" y="143"/>
                    <a:pt x="518" y="143"/>
                  </a:cubicBezTo>
                  <a:lnTo>
                    <a:pt x="422" y="121"/>
                  </a:lnTo>
                  <a:cubicBezTo>
                    <a:pt x="421" y="121"/>
                    <a:pt x="419" y="120"/>
                    <a:pt x="418" y="119"/>
                  </a:cubicBezTo>
                  <a:lnTo>
                    <a:pt x="303" y="14"/>
                  </a:lnTo>
                  <a:lnTo>
                    <a:pt x="314" y="14"/>
                  </a:lnTo>
                  <a:lnTo>
                    <a:pt x="284" y="42"/>
                  </a:lnTo>
                  <a:cubicBezTo>
                    <a:pt x="281" y="44"/>
                    <a:pt x="277" y="44"/>
                    <a:pt x="273" y="42"/>
                  </a:cubicBezTo>
                  <a:lnTo>
                    <a:pt x="258" y="30"/>
                  </a:lnTo>
                  <a:lnTo>
                    <a:pt x="263" y="32"/>
                  </a:lnTo>
                  <a:lnTo>
                    <a:pt x="241" y="32"/>
                  </a:lnTo>
                  <a:lnTo>
                    <a:pt x="137" y="32"/>
                  </a:lnTo>
                  <a:lnTo>
                    <a:pt x="142" y="30"/>
                  </a:lnTo>
                  <a:lnTo>
                    <a:pt x="125" y="44"/>
                  </a:lnTo>
                  <a:lnTo>
                    <a:pt x="125" y="32"/>
                  </a:lnTo>
                  <a:lnTo>
                    <a:pt x="157" y="63"/>
                  </a:lnTo>
                  <a:lnTo>
                    <a:pt x="154" y="61"/>
                  </a:lnTo>
                  <a:lnTo>
                    <a:pt x="186" y="69"/>
                  </a:lnTo>
                  <a:cubicBezTo>
                    <a:pt x="186" y="69"/>
                    <a:pt x="187" y="69"/>
                    <a:pt x="187" y="69"/>
                  </a:cubicBezTo>
                  <a:lnTo>
                    <a:pt x="215" y="81"/>
                  </a:lnTo>
                  <a:cubicBezTo>
                    <a:pt x="218" y="82"/>
                    <a:pt x="219" y="84"/>
                    <a:pt x="220" y="86"/>
                  </a:cubicBezTo>
                  <a:cubicBezTo>
                    <a:pt x="221" y="88"/>
                    <a:pt x="220" y="91"/>
                    <a:pt x="219" y="93"/>
                  </a:cubicBezTo>
                  <a:lnTo>
                    <a:pt x="204" y="114"/>
                  </a:lnTo>
                  <a:cubicBezTo>
                    <a:pt x="203" y="115"/>
                    <a:pt x="202" y="116"/>
                    <a:pt x="201" y="117"/>
                  </a:cubicBezTo>
                  <a:lnTo>
                    <a:pt x="150" y="142"/>
                  </a:lnTo>
                  <a:lnTo>
                    <a:pt x="154" y="136"/>
                  </a:lnTo>
                  <a:lnTo>
                    <a:pt x="145" y="179"/>
                  </a:lnTo>
                  <a:lnTo>
                    <a:pt x="144" y="173"/>
                  </a:lnTo>
                  <a:lnTo>
                    <a:pt x="153" y="189"/>
                  </a:lnTo>
                  <a:cubicBezTo>
                    <a:pt x="154" y="190"/>
                    <a:pt x="154" y="191"/>
                    <a:pt x="154" y="192"/>
                  </a:cubicBezTo>
                  <a:lnTo>
                    <a:pt x="160" y="245"/>
                  </a:lnTo>
                  <a:lnTo>
                    <a:pt x="153" y="238"/>
                  </a:lnTo>
                  <a:lnTo>
                    <a:pt x="185" y="243"/>
                  </a:lnTo>
                  <a:cubicBezTo>
                    <a:pt x="187" y="244"/>
                    <a:pt x="189" y="245"/>
                    <a:pt x="190" y="246"/>
                  </a:cubicBezTo>
                  <a:lnTo>
                    <a:pt x="221" y="287"/>
                  </a:lnTo>
                  <a:cubicBezTo>
                    <a:pt x="221" y="288"/>
                    <a:pt x="222" y="289"/>
                    <a:pt x="222" y="291"/>
                  </a:cubicBezTo>
                  <a:lnTo>
                    <a:pt x="237" y="374"/>
                  </a:lnTo>
                  <a:cubicBezTo>
                    <a:pt x="237" y="376"/>
                    <a:pt x="237" y="377"/>
                    <a:pt x="237" y="379"/>
                  </a:cubicBezTo>
                  <a:lnTo>
                    <a:pt x="225" y="406"/>
                  </a:lnTo>
                  <a:cubicBezTo>
                    <a:pt x="224" y="410"/>
                    <a:pt x="220" y="412"/>
                    <a:pt x="216" y="410"/>
                  </a:cubicBezTo>
                  <a:lnTo>
                    <a:pt x="195" y="405"/>
                  </a:lnTo>
                  <a:lnTo>
                    <a:pt x="202" y="403"/>
                  </a:lnTo>
                  <a:lnTo>
                    <a:pt x="144" y="452"/>
                  </a:lnTo>
                  <a:cubicBezTo>
                    <a:pt x="143" y="453"/>
                    <a:pt x="141" y="453"/>
                    <a:pt x="140" y="453"/>
                  </a:cubicBezTo>
                  <a:lnTo>
                    <a:pt x="36" y="469"/>
                  </a:lnTo>
                  <a:lnTo>
                    <a:pt x="41" y="466"/>
                  </a:lnTo>
                  <a:lnTo>
                    <a:pt x="14" y="496"/>
                  </a:lnTo>
                  <a:lnTo>
                    <a:pt x="15" y="485"/>
                  </a:lnTo>
                  <a:lnTo>
                    <a:pt x="37" y="514"/>
                  </a:lnTo>
                  <a:cubicBezTo>
                    <a:pt x="38" y="516"/>
                    <a:pt x="39" y="517"/>
                    <a:pt x="39" y="519"/>
                  </a:cubicBezTo>
                  <a:lnTo>
                    <a:pt x="41" y="581"/>
                  </a:lnTo>
                  <a:lnTo>
                    <a:pt x="35" y="574"/>
                  </a:lnTo>
                  <a:lnTo>
                    <a:pt x="63" y="579"/>
                  </a:lnTo>
                  <a:cubicBezTo>
                    <a:pt x="65" y="580"/>
                    <a:pt x="66" y="581"/>
                    <a:pt x="68" y="582"/>
                  </a:cubicBezTo>
                  <a:lnTo>
                    <a:pt x="137" y="674"/>
                  </a:lnTo>
                  <a:lnTo>
                    <a:pt x="125" y="683"/>
                  </a:lnTo>
                  <a:lnTo>
                    <a:pt x="55" y="592"/>
                  </a:lnTo>
                  <a:lnTo>
                    <a:pt x="60" y="595"/>
                  </a:lnTo>
                  <a:lnTo>
                    <a:pt x="31" y="589"/>
                  </a:lnTo>
                  <a:cubicBezTo>
                    <a:pt x="28" y="589"/>
                    <a:pt x="25" y="585"/>
                    <a:pt x="25" y="582"/>
                  </a:cubicBezTo>
                  <a:lnTo>
                    <a:pt x="23" y="520"/>
                  </a:lnTo>
                  <a:lnTo>
                    <a:pt x="25" y="524"/>
                  </a:lnTo>
                  <a:lnTo>
                    <a:pt x="2" y="495"/>
                  </a:lnTo>
                  <a:cubicBezTo>
                    <a:pt x="0" y="492"/>
                    <a:pt x="0" y="488"/>
                    <a:pt x="3" y="485"/>
                  </a:cubicBezTo>
                  <a:lnTo>
                    <a:pt x="29" y="456"/>
                  </a:lnTo>
                  <a:cubicBezTo>
                    <a:pt x="30" y="454"/>
                    <a:pt x="32" y="453"/>
                    <a:pt x="34" y="453"/>
                  </a:cubicBezTo>
                  <a:lnTo>
                    <a:pt x="138" y="438"/>
                  </a:lnTo>
                  <a:lnTo>
                    <a:pt x="134" y="439"/>
                  </a:lnTo>
                  <a:lnTo>
                    <a:pt x="192" y="391"/>
                  </a:lnTo>
                  <a:cubicBezTo>
                    <a:pt x="194" y="389"/>
                    <a:pt x="197" y="388"/>
                    <a:pt x="199" y="389"/>
                  </a:cubicBezTo>
                  <a:lnTo>
                    <a:pt x="220" y="395"/>
                  </a:lnTo>
                  <a:lnTo>
                    <a:pt x="211" y="400"/>
                  </a:lnTo>
                  <a:lnTo>
                    <a:pt x="222" y="372"/>
                  </a:lnTo>
                  <a:lnTo>
                    <a:pt x="221" y="377"/>
                  </a:lnTo>
                  <a:lnTo>
                    <a:pt x="206" y="293"/>
                  </a:lnTo>
                  <a:lnTo>
                    <a:pt x="208" y="297"/>
                  </a:lnTo>
                  <a:lnTo>
                    <a:pt x="178" y="256"/>
                  </a:lnTo>
                  <a:lnTo>
                    <a:pt x="183" y="259"/>
                  </a:lnTo>
                  <a:lnTo>
                    <a:pt x="150" y="253"/>
                  </a:lnTo>
                  <a:cubicBezTo>
                    <a:pt x="147" y="253"/>
                    <a:pt x="144" y="250"/>
                    <a:pt x="144" y="246"/>
                  </a:cubicBezTo>
                  <a:lnTo>
                    <a:pt x="138" y="194"/>
                  </a:lnTo>
                  <a:lnTo>
                    <a:pt x="139" y="197"/>
                  </a:lnTo>
                  <a:lnTo>
                    <a:pt x="130" y="182"/>
                  </a:lnTo>
                  <a:cubicBezTo>
                    <a:pt x="129" y="180"/>
                    <a:pt x="129" y="178"/>
                    <a:pt x="129" y="176"/>
                  </a:cubicBezTo>
                  <a:lnTo>
                    <a:pt x="138" y="133"/>
                  </a:lnTo>
                  <a:cubicBezTo>
                    <a:pt x="139" y="131"/>
                    <a:pt x="141" y="129"/>
                    <a:pt x="143" y="128"/>
                  </a:cubicBezTo>
                  <a:lnTo>
                    <a:pt x="194" y="102"/>
                  </a:lnTo>
                  <a:lnTo>
                    <a:pt x="191" y="105"/>
                  </a:lnTo>
                  <a:lnTo>
                    <a:pt x="206" y="83"/>
                  </a:lnTo>
                  <a:lnTo>
                    <a:pt x="209" y="96"/>
                  </a:lnTo>
                  <a:lnTo>
                    <a:pt x="181" y="84"/>
                  </a:lnTo>
                  <a:lnTo>
                    <a:pt x="182" y="84"/>
                  </a:lnTo>
                  <a:lnTo>
                    <a:pt x="150" y="76"/>
                  </a:lnTo>
                  <a:cubicBezTo>
                    <a:pt x="149" y="76"/>
                    <a:pt x="147" y="75"/>
                    <a:pt x="146" y="74"/>
                  </a:cubicBezTo>
                  <a:lnTo>
                    <a:pt x="114" y="43"/>
                  </a:lnTo>
                  <a:cubicBezTo>
                    <a:pt x="113" y="42"/>
                    <a:pt x="112" y="40"/>
                    <a:pt x="112" y="37"/>
                  </a:cubicBezTo>
                  <a:cubicBezTo>
                    <a:pt x="112" y="35"/>
                    <a:pt x="113" y="33"/>
                    <a:pt x="115" y="31"/>
                  </a:cubicBezTo>
                  <a:lnTo>
                    <a:pt x="132" y="18"/>
                  </a:lnTo>
                  <a:cubicBezTo>
                    <a:pt x="133" y="17"/>
                    <a:pt x="135" y="16"/>
                    <a:pt x="137" y="16"/>
                  </a:cubicBezTo>
                  <a:lnTo>
                    <a:pt x="241" y="16"/>
                  </a:lnTo>
                  <a:lnTo>
                    <a:pt x="263" y="16"/>
                  </a:lnTo>
                  <a:cubicBezTo>
                    <a:pt x="265" y="16"/>
                    <a:pt x="267" y="17"/>
                    <a:pt x="268" y="18"/>
                  </a:cubicBezTo>
                  <a:lnTo>
                    <a:pt x="283" y="29"/>
                  </a:lnTo>
                  <a:lnTo>
                    <a:pt x="273" y="30"/>
                  </a:lnTo>
                  <a:lnTo>
                    <a:pt x="303" y="3"/>
                  </a:lnTo>
                  <a:cubicBezTo>
                    <a:pt x="306" y="0"/>
                    <a:pt x="311" y="0"/>
                    <a:pt x="314" y="3"/>
                  </a:cubicBezTo>
                  <a:lnTo>
                    <a:pt x="429" y="107"/>
                  </a:lnTo>
                  <a:lnTo>
                    <a:pt x="425" y="106"/>
                  </a:lnTo>
                  <a:lnTo>
                    <a:pt x="522" y="127"/>
                  </a:lnTo>
                  <a:lnTo>
                    <a:pt x="519" y="127"/>
                  </a:lnTo>
                  <a:lnTo>
                    <a:pt x="606" y="113"/>
                  </a:lnTo>
                  <a:cubicBezTo>
                    <a:pt x="607" y="113"/>
                    <a:pt x="609" y="113"/>
                    <a:pt x="610" y="114"/>
                  </a:cubicBezTo>
                  <a:lnTo>
                    <a:pt x="637" y="128"/>
                  </a:lnTo>
                  <a:lnTo>
                    <a:pt x="629" y="128"/>
                  </a:lnTo>
                  <a:lnTo>
                    <a:pt x="659" y="109"/>
                  </a:lnTo>
                  <a:cubicBezTo>
                    <a:pt x="662" y="106"/>
                    <a:pt x="667" y="107"/>
                    <a:pt x="669" y="110"/>
                  </a:cubicBezTo>
                  <a:lnTo>
                    <a:pt x="690" y="133"/>
                  </a:lnTo>
                  <a:cubicBezTo>
                    <a:pt x="691" y="134"/>
                    <a:pt x="691" y="135"/>
                    <a:pt x="692" y="136"/>
                  </a:cubicBezTo>
                  <a:lnTo>
                    <a:pt x="705" y="173"/>
                  </a:lnTo>
                  <a:lnTo>
                    <a:pt x="701" y="169"/>
                  </a:lnTo>
                  <a:lnTo>
                    <a:pt x="743" y="192"/>
                  </a:lnTo>
                  <a:lnTo>
                    <a:pt x="739" y="191"/>
                  </a:lnTo>
                  <a:lnTo>
                    <a:pt x="794" y="191"/>
                  </a:lnTo>
                  <a:cubicBezTo>
                    <a:pt x="796" y="191"/>
                    <a:pt x="797" y="191"/>
                    <a:pt x="799" y="193"/>
                  </a:cubicBezTo>
                  <a:lnTo>
                    <a:pt x="840" y="228"/>
                  </a:lnTo>
                  <a:lnTo>
                    <a:pt x="832" y="226"/>
                  </a:lnTo>
                  <a:lnTo>
                    <a:pt x="870" y="209"/>
                  </a:lnTo>
                  <a:cubicBezTo>
                    <a:pt x="872" y="208"/>
                    <a:pt x="875" y="208"/>
                    <a:pt x="877" y="209"/>
                  </a:cubicBezTo>
                  <a:lnTo>
                    <a:pt x="905" y="227"/>
                  </a:lnTo>
                  <a:lnTo>
                    <a:pt x="966" y="264"/>
                  </a:lnTo>
                  <a:lnTo>
                    <a:pt x="964" y="263"/>
                  </a:lnTo>
                  <a:lnTo>
                    <a:pt x="998" y="273"/>
                  </a:lnTo>
                  <a:cubicBezTo>
                    <a:pt x="1000" y="273"/>
                    <a:pt x="1002" y="275"/>
                    <a:pt x="1003" y="278"/>
                  </a:cubicBezTo>
                  <a:lnTo>
                    <a:pt x="1009" y="293"/>
                  </a:lnTo>
                  <a:cubicBezTo>
                    <a:pt x="1010" y="295"/>
                    <a:pt x="1009" y="298"/>
                    <a:pt x="1008" y="300"/>
                  </a:cubicBezTo>
                  <a:lnTo>
                    <a:pt x="988" y="339"/>
                  </a:lnTo>
                  <a:lnTo>
                    <a:pt x="988" y="331"/>
                  </a:lnTo>
                  <a:lnTo>
                    <a:pt x="1054" y="461"/>
                  </a:lnTo>
                  <a:cubicBezTo>
                    <a:pt x="1055" y="463"/>
                    <a:pt x="1055" y="466"/>
                    <a:pt x="1054" y="468"/>
                  </a:cubicBezTo>
                  <a:cubicBezTo>
                    <a:pt x="1053" y="470"/>
                    <a:pt x="1051" y="472"/>
                    <a:pt x="1049" y="472"/>
                  </a:cubicBezTo>
                  <a:lnTo>
                    <a:pt x="996" y="492"/>
                  </a:lnTo>
                  <a:cubicBezTo>
                    <a:pt x="995" y="492"/>
                    <a:pt x="994" y="492"/>
                    <a:pt x="993" y="492"/>
                  </a:cubicBezTo>
                  <a:lnTo>
                    <a:pt x="948" y="488"/>
                  </a:lnTo>
                  <a:lnTo>
                    <a:pt x="954" y="486"/>
                  </a:lnTo>
                  <a:lnTo>
                    <a:pt x="854" y="578"/>
                  </a:lnTo>
                  <a:cubicBezTo>
                    <a:pt x="853" y="578"/>
                    <a:pt x="852" y="579"/>
                    <a:pt x="851" y="579"/>
                  </a:cubicBezTo>
                  <a:lnTo>
                    <a:pt x="800" y="597"/>
                  </a:lnTo>
                  <a:lnTo>
                    <a:pt x="803" y="595"/>
                  </a:lnTo>
                  <a:lnTo>
                    <a:pt x="767" y="632"/>
                  </a:lnTo>
                  <a:cubicBezTo>
                    <a:pt x="765" y="634"/>
                    <a:pt x="763" y="634"/>
                    <a:pt x="760" y="634"/>
                  </a:cubicBezTo>
                  <a:lnTo>
                    <a:pt x="728" y="628"/>
                  </a:lnTo>
                  <a:cubicBezTo>
                    <a:pt x="726" y="628"/>
                    <a:pt x="724" y="626"/>
                    <a:pt x="723" y="624"/>
                  </a:cubicBezTo>
                  <a:lnTo>
                    <a:pt x="709" y="603"/>
                  </a:lnTo>
                  <a:cubicBezTo>
                    <a:pt x="709" y="602"/>
                    <a:pt x="708" y="600"/>
                    <a:pt x="708" y="599"/>
                  </a:cubicBezTo>
                  <a:lnTo>
                    <a:pt x="708" y="546"/>
                  </a:lnTo>
                  <a:lnTo>
                    <a:pt x="710" y="551"/>
                  </a:lnTo>
                  <a:lnTo>
                    <a:pt x="691" y="528"/>
                  </a:lnTo>
                  <a:lnTo>
                    <a:pt x="703" y="529"/>
                  </a:lnTo>
                  <a:lnTo>
                    <a:pt x="669" y="564"/>
                  </a:lnTo>
                  <a:lnTo>
                    <a:pt x="670" y="562"/>
                  </a:lnTo>
                  <a:lnTo>
                    <a:pt x="655" y="587"/>
                  </a:lnTo>
                  <a:cubicBezTo>
                    <a:pt x="654" y="590"/>
                    <a:pt x="651" y="591"/>
                    <a:pt x="648" y="591"/>
                  </a:cubicBezTo>
                  <a:lnTo>
                    <a:pt x="622" y="591"/>
                  </a:lnTo>
                  <a:cubicBezTo>
                    <a:pt x="618" y="591"/>
                    <a:pt x="614" y="588"/>
                    <a:pt x="614" y="584"/>
                  </a:cubicBezTo>
                  <a:lnTo>
                    <a:pt x="608" y="544"/>
                  </a:lnTo>
                  <a:lnTo>
                    <a:pt x="619" y="550"/>
                  </a:lnTo>
                  <a:lnTo>
                    <a:pt x="586" y="560"/>
                  </a:lnTo>
                  <a:lnTo>
                    <a:pt x="589" y="559"/>
                  </a:lnTo>
                  <a:lnTo>
                    <a:pt x="547" y="590"/>
                  </a:lnTo>
                  <a:cubicBezTo>
                    <a:pt x="545" y="592"/>
                    <a:pt x="541" y="592"/>
                    <a:pt x="539" y="590"/>
                  </a:cubicBezTo>
                  <a:lnTo>
                    <a:pt x="508" y="572"/>
                  </a:lnTo>
                  <a:lnTo>
                    <a:pt x="453" y="534"/>
                  </a:lnTo>
                  <a:lnTo>
                    <a:pt x="457" y="535"/>
                  </a:lnTo>
                  <a:lnTo>
                    <a:pt x="297" y="523"/>
                  </a:lnTo>
                  <a:lnTo>
                    <a:pt x="303" y="521"/>
                  </a:lnTo>
                  <a:lnTo>
                    <a:pt x="286" y="538"/>
                  </a:lnTo>
                  <a:lnTo>
                    <a:pt x="286" y="528"/>
                  </a:lnTo>
                  <a:lnTo>
                    <a:pt x="320" y="566"/>
                  </a:lnTo>
                  <a:cubicBezTo>
                    <a:pt x="322" y="568"/>
                    <a:pt x="322" y="570"/>
                    <a:pt x="322" y="573"/>
                  </a:cubicBezTo>
                  <a:cubicBezTo>
                    <a:pt x="322" y="575"/>
                    <a:pt x="321" y="577"/>
                    <a:pt x="319" y="578"/>
                  </a:cubicBezTo>
                  <a:lnTo>
                    <a:pt x="279" y="605"/>
                  </a:lnTo>
                  <a:cubicBezTo>
                    <a:pt x="277" y="607"/>
                    <a:pt x="274" y="607"/>
                    <a:pt x="271" y="606"/>
                  </a:cubicBezTo>
                  <a:lnTo>
                    <a:pt x="211" y="579"/>
                  </a:lnTo>
                  <a:lnTo>
                    <a:pt x="219" y="578"/>
                  </a:lnTo>
                  <a:lnTo>
                    <a:pt x="157" y="632"/>
                  </a:lnTo>
                  <a:lnTo>
                    <a:pt x="159" y="629"/>
                  </a:lnTo>
                  <a:lnTo>
                    <a:pt x="139" y="681"/>
                  </a:lnTo>
                  <a:lnTo>
                    <a:pt x="124" y="676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106"/>
            <p:cNvSpPr/>
            <p:nvPr/>
          </p:nvSpPr>
          <p:spPr bwMode="auto">
            <a:xfrm>
              <a:off x="1837" y="1351"/>
              <a:ext cx="367" cy="701"/>
            </a:xfrm>
            <a:custGeom>
              <a:avLst/>
              <a:gdLst>
                <a:gd name="T0" fmla="*/ 306 w 367"/>
                <a:gd name="T1" fmla="*/ 418 h 701"/>
                <a:gd name="T2" fmla="*/ 298 w 367"/>
                <a:gd name="T3" fmla="*/ 235 h 701"/>
                <a:gd name="T4" fmla="*/ 323 w 367"/>
                <a:gd name="T5" fmla="*/ 178 h 701"/>
                <a:gd name="T6" fmla="*/ 321 w 367"/>
                <a:gd name="T7" fmla="*/ 93 h 701"/>
                <a:gd name="T8" fmla="*/ 336 w 367"/>
                <a:gd name="T9" fmla="*/ 37 h 701"/>
                <a:gd name="T10" fmla="*/ 324 w 367"/>
                <a:gd name="T11" fmla="*/ 0 h 701"/>
                <a:gd name="T12" fmla="*/ 269 w 367"/>
                <a:gd name="T13" fmla="*/ 20 h 701"/>
                <a:gd name="T14" fmla="*/ 251 w 367"/>
                <a:gd name="T15" fmla="*/ 71 h 701"/>
                <a:gd name="T16" fmla="*/ 230 w 367"/>
                <a:gd name="T17" fmla="*/ 89 h 701"/>
                <a:gd name="T18" fmla="*/ 159 w 367"/>
                <a:gd name="T19" fmla="*/ 180 h 701"/>
                <a:gd name="T20" fmla="*/ 104 w 367"/>
                <a:gd name="T21" fmla="*/ 178 h 701"/>
                <a:gd name="T22" fmla="*/ 91 w 367"/>
                <a:gd name="T23" fmla="*/ 234 h 701"/>
                <a:gd name="T24" fmla="*/ 159 w 367"/>
                <a:gd name="T25" fmla="*/ 279 h 701"/>
                <a:gd name="T26" fmla="*/ 195 w 367"/>
                <a:gd name="T27" fmla="*/ 321 h 701"/>
                <a:gd name="T28" fmla="*/ 189 w 367"/>
                <a:gd name="T29" fmla="*/ 377 h 701"/>
                <a:gd name="T30" fmla="*/ 138 w 367"/>
                <a:gd name="T31" fmla="*/ 395 h 701"/>
                <a:gd name="T32" fmla="*/ 132 w 367"/>
                <a:gd name="T33" fmla="*/ 410 h 701"/>
                <a:gd name="T34" fmla="*/ 95 w 367"/>
                <a:gd name="T35" fmla="*/ 429 h 701"/>
                <a:gd name="T36" fmla="*/ 51 w 367"/>
                <a:gd name="T37" fmla="*/ 418 h 701"/>
                <a:gd name="T38" fmla="*/ 51 w 367"/>
                <a:gd name="T39" fmla="*/ 438 h 701"/>
                <a:gd name="T40" fmla="*/ 36 w 367"/>
                <a:gd name="T41" fmla="*/ 469 h 701"/>
                <a:gd name="T42" fmla="*/ 41 w 367"/>
                <a:gd name="T43" fmla="*/ 526 h 701"/>
                <a:gd name="T44" fmla="*/ 47 w 367"/>
                <a:gd name="T45" fmla="*/ 553 h 701"/>
                <a:gd name="T46" fmla="*/ 0 w 367"/>
                <a:gd name="T47" fmla="*/ 562 h 701"/>
                <a:gd name="T48" fmla="*/ 6 w 367"/>
                <a:gd name="T49" fmla="*/ 614 h 701"/>
                <a:gd name="T50" fmla="*/ 24 w 367"/>
                <a:gd name="T51" fmla="*/ 635 h 701"/>
                <a:gd name="T52" fmla="*/ 87 w 367"/>
                <a:gd name="T53" fmla="*/ 626 h 701"/>
                <a:gd name="T54" fmla="*/ 99 w 367"/>
                <a:gd name="T55" fmla="*/ 645 h 701"/>
                <a:gd name="T56" fmla="*/ 164 w 367"/>
                <a:gd name="T57" fmla="*/ 675 h 701"/>
                <a:gd name="T58" fmla="*/ 242 w 367"/>
                <a:gd name="T59" fmla="*/ 685 h 701"/>
                <a:gd name="T60" fmla="*/ 281 w 367"/>
                <a:gd name="T61" fmla="*/ 693 h 701"/>
                <a:gd name="T62" fmla="*/ 272 w 367"/>
                <a:gd name="T63" fmla="*/ 655 h 701"/>
                <a:gd name="T64" fmla="*/ 306 w 367"/>
                <a:gd name="T65" fmla="*/ 616 h 701"/>
                <a:gd name="T66" fmla="*/ 298 w 367"/>
                <a:gd name="T67" fmla="*/ 598 h 701"/>
                <a:gd name="T68" fmla="*/ 263 w 367"/>
                <a:gd name="T69" fmla="*/ 576 h 701"/>
                <a:gd name="T70" fmla="*/ 329 w 367"/>
                <a:gd name="T71" fmla="*/ 569 h 701"/>
                <a:gd name="T72" fmla="*/ 350 w 367"/>
                <a:gd name="T73" fmla="*/ 575 h 701"/>
                <a:gd name="T74" fmla="*/ 367 w 367"/>
                <a:gd name="T75" fmla="*/ 536 h 701"/>
                <a:gd name="T76" fmla="*/ 315 w 367"/>
                <a:gd name="T77" fmla="*/ 442 h 7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7"/>
                <a:gd name="T118" fmla="*/ 0 h 701"/>
                <a:gd name="T119" fmla="*/ 367 w 367"/>
                <a:gd name="T120" fmla="*/ 701 h 7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7" h="701">
                  <a:moveTo>
                    <a:pt x="315" y="442"/>
                  </a:moveTo>
                  <a:lnTo>
                    <a:pt x="306" y="418"/>
                  </a:lnTo>
                  <a:lnTo>
                    <a:pt x="323" y="356"/>
                  </a:lnTo>
                  <a:lnTo>
                    <a:pt x="298" y="235"/>
                  </a:lnTo>
                  <a:lnTo>
                    <a:pt x="315" y="205"/>
                  </a:lnTo>
                  <a:lnTo>
                    <a:pt x="323" y="178"/>
                  </a:lnTo>
                  <a:lnTo>
                    <a:pt x="300" y="129"/>
                  </a:lnTo>
                  <a:lnTo>
                    <a:pt x="321" y="93"/>
                  </a:lnTo>
                  <a:lnTo>
                    <a:pt x="324" y="62"/>
                  </a:lnTo>
                  <a:lnTo>
                    <a:pt x="336" y="37"/>
                  </a:lnTo>
                  <a:lnTo>
                    <a:pt x="335" y="8"/>
                  </a:lnTo>
                  <a:lnTo>
                    <a:pt x="324" y="0"/>
                  </a:lnTo>
                  <a:lnTo>
                    <a:pt x="310" y="19"/>
                  </a:lnTo>
                  <a:lnTo>
                    <a:pt x="269" y="20"/>
                  </a:lnTo>
                  <a:lnTo>
                    <a:pt x="248" y="54"/>
                  </a:lnTo>
                  <a:lnTo>
                    <a:pt x="251" y="71"/>
                  </a:lnTo>
                  <a:lnTo>
                    <a:pt x="246" y="84"/>
                  </a:lnTo>
                  <a:lnTo>
                    <a:pt x="230" y="89"/>
                  </a:lnTo>
                  <a:lnTo>
                    <a:pt x="166" y="186"/>
                  </a:lnTo>
                  <a:lnTo>
                    <a:pt x="159" y="180"/>
                  </a:lnTo>
                  <a:lnTo>
                    <a:pt x="141" y="174"/>
                  </a:lnTo>
                  <a:lnTo>
                    <a:pt x="104" y="178"/>
                  </a:lnTo>
                  <a:lnTo>
                    <a:pt x="92" y="194"/>
                  </a:lnTo>
                  <a:lnTo>
                    <a:pt x="91" y="234"/>
                  </a:lnTo>
                  <a:lnTo>
                    <a:pt x="96" y="246"/>
                  </a:lnTo>
                  <a:lnTo>
                    <a:pt x="159" y="279"/>
                  </a:lnTo>
                  <a:lnTo>
                    <a:pt x="192" y="301"/>
                  </a:lnTo>
                  <a:lnTo>
                    <a:pt x="195" y="321"/>
                  </a:lnTo>
                  <a:lnTo>
                    <a:pt x="180" y="347"/>
                  </a:lnTo>
                  <a:lnTo>
                    <a:pt x="189" y="377"/>
                  </a:lnTo>
                  <a:lnTo>
                    <a:pt x="183" y="392"/>
                  </a:lnTo>
                  <a:lnTo>
                    <a:pt x="138" y="395"/>
                  </a:lnTo>
                  <a:lnTo>
                    <a:pt x="128" y="403"/>
                  </a:lnTo>
                  <a:lnTo>
                    <a:pt x="132" y="410"/>
                  </a:lnTo>
                  <a:lnTo>
                    <a:pt x="132" y="424"/>
                  </a:lnTo>
                  <a:lnTo>
                    <a:pt x="95" y="429"/>
                  </a:lnTo>
                  <a:lnTo>
                    <a:pt x="75" y="418"/>
                  </a:lnTo>
                  <a:lnTo>
                    <a:pt x="51" y="418"/>
                  </a:lnTo>
                  <a:lnTo>
                    <a:pt x="47" y="424"/>
                  </a:lnTo>
                  <a:lnTo>
                    <a:pt x="51" y="438"/>
                  </a:lnTo>
                  <a:lnTo>
                    <a:pt x="39" y="453"/>
                  </a:lnTo>
                  <a:lnTo>
                    <a:pt x="36" y="469"/>
                  </a:lnTo>
                  <a:lnTo>
                    <a:pt x="59" y="488"/>
                  </a:lnTo>
                  <a:lnTo>
                    <a:pt x="41" y="526"/>
                  </a:lnTo>
                  <a:lnTo>
                    <a:pt x="48" y="543"/>
                  </a:lnTo>
                  <a:lnTo>
                    <a:pt x="47" y="553"/>
                  </a:lnTo>
                  <a:lnTo>
                    <a:pt x="21" y="553"/>
                  </a:lnTo>
                  <a:lnTo>
                    <a:pt x="0" y="562"/>
                  </a:lnTo>
                  <a:lnTo>
                    <a:pt x="16" y="585"/>
                  </a:lnTo>
                  <a:lnTo>
                    <a:pt x="6" y="614"/>
                  </a:lnTo>
                  <a:lnTo>
                    <a:pt x="22" y="616"/>
                  </a:lnTo>
                  <a:lnTo>
                    <a:pt x="24" y="635"/>
                  </a:lnTo>
                  <a:lnTo>
                    <a:pt x="38" y="636"/>
                  </a:lnTo>
                  <a:lnTo>
                    <a:pt x="87" y="626"/>
                  </a:lnTo>
                  <a:lnTo>
                    <a:pt x="96" y="631"/>
                  </a:lnTo>
                  <a:lnTo>
                    <a:pt x="99" y="645"/>
                  </a:lnTo>
                  <a:lnTo>
                    <a:pt x="120" y="650"/>
                  </a:lnTo>
                  <a:lnTo>
                    <a:pt x="164" y="675"/>
                  </a:lnTo>
                  <a:lnTo>
                    <a:pt x="189" y="664"/>
                  </a:lnTo>
                  <a:lnTo>
                    <a:pt x="242" y="685"/>
                  </a:lnTo>
                  <a:lnTo>
                    <a:pt x="255" y="701"/>
                  </a:lnTo>
                  <a:lnTo>
                    <a:pt x="281" y="693"/>
                  </a:lnTo>
                  <a:lnTo>
                    <a:pt x="277" y="664"/>
                  </a:lnTo>
                  <a:lnTo>
                    <a:pt x="272" y="655"/>
                  </a:lnTo>
                  <a:lnTo>
                    <a:pt x="277" y="631"/>
                  </a:lnTo>
                  <a:lnTo>
                    <a:pt x="306" y="616"/>
                  </a:lnTo>
                  <a:lnTo>
                    <a:pt x="314" y="604"/>
                  </a:lnTo>
                  <a:lnTo>
                    <a:pt x="298" y="598"/>
                  </a:lnTo>
                  <a:lnTo>
                    <a:pt x="281" y="593"/>
                  </a:lnTo>
                  <a:lnTo>
                    <a:pt x="263" y="576"/>
                  </a:lnTo>
                  <a:lnTo>
                    <a:pt x="272" y="569"/>
                  </a:lnTo>
                  <a:lnTo>
                    <a:pt x="329" y="569"/>
                  </a:lnTo>
                  <a:lnTo>
                    <a:pt x="342" y="569"/>
                  </a:lnTo>
                  <a:lnTo>
                    <a:pt x="350" y="575"/>
                  </a:lnTo>
                  <a:lnTo>
                    <a:pt x="367" y="559"/>
                  </a:lnTo>
                  <a:lnTo>
                    <a:pt x="367" y="536"/>
                  </a:lnTo>
                  <a:lnTo>
                    <a:pt x="315" y="453"/>
                  </a:lnTo>
                  <a:lnTo>
                    <a:pt x="315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1833" y="1346"/>
              <a:ext cx="375" cy="711"/>
            </a:xfrm>
            <a:custGeom>
              <a:avLst/>
              <a:gdLst>
                <a:gd name="T0" fmla="*/ 1 w 687"/>
                <a:gd name="T1" fmla="*/ 1 h 1231"/>
                <a:gd name="T2" fmla="*/ 1 w 687"/>
                <a:gd name="T3" fmla="*/ 1 h 1231"/>
                <a:gd name="T4" fmla="*/ 1 w 687"/>
                <a:gd name="T5" fmla="*/ 1 h 1231"/>
                <a:gd name="T6" fmla="*/ 1 w 687"/>
                <a:gd name="T7" fmla="*/ 1 h 1231"/>
                <a:gd name="T8" fmla="*/ 1 w 687"/>
                <a:gd name="T9" fmla="*/ 1 h 1231"/>
                <a:gd name="T10" fmla="*/ 1 w 687"/>
                <a:gd name="T11" fmla="*/ 1 h 1231"/>
                <a:gd name="T12" fmla="*/ 1 w 687"/>
                <a:gd name="T13" fmla="*/ 1 h 1231"/>
                <a:gd name="T14" fmla="*/ 1 w 687"/>
                <a:gd name="T15" fmla="*/ 1 h 1231"/>
                <a:gd name="T16" fmla="*/ 1 w 687"/>
                <a:gd name="T17" fmla="*/ 1 h 1231"/>
                <a:gd name="T18" fmla="*/ 1 w 687"/>
                <a:gd name="T19" fmla="*/ 1 h 1231"/>
                <a:gd name="T20" fmla="*/ 1 w 687"/>
                <a:gd name="T21" fmla="*/ 1 h 1231"/>
                <a:gd name="T22" fmla="*/ 1 w 687"/>
                <a:gd name="T23" fmla="*/ 1 h 1231"/>
                <a:gd name="T24" fmla="*/ 1 w 687"/>
                <a:gd name="T25" fmla="*/ 1 h 1231"/>
                <a:gd name="T26" fmla="*/ 1 w 687"/>
                <a:gd name="T27" fmla="*/ 1 h 1231"/>
                <a:gd name="T28" fmla="*/ 1 w 687"/>
                <a:gd name="T29" fmla="*/ 1 h 1231"/>
                <a:gd name="T30" fmla="*/ 1 w 687"/>
                <a:gd name="T31" fmla="*/ 1 h 1231"/>
                <a:gd name="T32" fmla="*/ 1 w 687"/>
                <a:gd name="T33" fmla="*/ 1 h 1231"/>
                <a:gd name="T34" fmla="*/ 1 w 687"/>
                <a:gd name="T35" fmla="*/ 1 h 1231"/>
                <a:gd name="T36" fmla="*/ 1 w 687"/>
                <a:gd name="T37" fmla="*/ 1 h 1231"/>
                <a:gd name="T38" fmla="*/ 1 w 687"/>
                <a:gd name="T39" fmla="*/ 1 h 1231"/>
                <a:gd name="T40" fmla="*/ 1 w 687"/>
                <a:gd name="T41" fmla="*/ 1 h 1231"/>
                <a:gd name="T42" fmla="*/ 1 w 687"/>
                <a:gd name="T43" fmla="*/ 1 h 1231"/>
                <a:gd name="T44" fmla="*/ 1 w 687"/>
                <a:gd name="T45" fmla="*/ 1 h 1231"/>
                <a:gd name="T46" fmla="*/ 1 w 687"/>
                <a:gd name="T47" fmla="*/ 1 h 1231"/>
                <a:gd name="T48" fmla="*/ 1 w 687"/>
                <a:gd name="T49" fmla="*/ 1 h 1231"/>
                <a:gd name="T50" fmla="*/ 1 w 687"/>
                <a:gd name="T51" fmla="*/ 1 h 1231"/>
                <a:gd name="T52" fmla="*/ 1 w 687"/>
                <a:gd name="T53" fmla="*/ 1 h 1231"/>
                <a:gd name="T54" fmla="*/ 1 w 687"/>
                <a:gd name="T55" fmla="*/ 1 h 1231"/>
                <a:gd name="T56" fmla="*/ 1 w 687"/>
                <a:gd name="T57" fmla="*/ 1 h 1231"/>
                <a:gd name="T58" fmla="*/ 1 w 687"/>
                <a:gd name="T59" fmla="*/ 1 h 1231"/>
                <a:gd name="T60" fmla="*/ 1 w 687"/>
                <a:gd name="T61" fmla="*/ 1 h 1231"/>
                <a:gd name="T62" fmla="*/ 1 w 687"/>
                <a:gd name="T63" fmla="*/ 1 h 1231"/>
                <a:gd name="T64" fmla="*/ 1 w 687"/>
                <a:gd name="T65" fmla="*/ 1 h 1231"/>
                <a:gd name="T66" fmla="*/ 1 w 687"/>
                <a:gd name="T67" fmla="*/ 1 h 1231"/>
                <a:gd name="T68" fmla="*/ 1 w 687"/>
                <a:gd name="T69" fmla="*/ 1 h 1231"/>
                <a:gd name="T70" fmla="*/ 1 w 687"/>
                <a:gd name="T71" fmla="*/ 1 h 1231"/>
                <a:gd name="T72" fmla="*/ 1 w 687"/>
                <a:gd name="T73" fmla="*/ 1 h 1231"/>
                <a:gd name="T74" fmla="*/ 1 w 687"/>
                <a:gd name="T75" fmla="*/ 1 h 1231"/>
                <a:gd name="T76" fmla="*/ 1 w 687"/>
                <a:gd name="T77" fmla="*/ 1 h 1231"/>
                <a:gd name="T78" fmla="*/ 1 w 687"/>
                <a:gd name="T79" fmla="*/ 1 h 1231"/>
                <a:gd name="T80" fmla="*/ 1 w 687"/>
                <a:gd name="T81" fmla="*/ 1 h 1231"/>
                <a:gd name="T82" fmla="*/ 1 w 687"/>
                <a:gd name="T83" fmla="*/ 1 h 1231"/>
                <a:gd name="T84" fmla="*/ 1 w 687"/>
                <a:gd name="T85" fmla="*/ 1 h 1231"/>
                <a:gd name="T86" fmla="*/ 1 w 687"/>
                <a:gd name="T87" fmla="*/ 1 h 1231"/>
                <a:gd name="T88" fmla="*/ 1 w 687"/>
                <a:gd name="T89" fmla="*/ 1 h 1231"/>
                <a:gd name="T90" fmla="*/ 1 w 687"/>
                <a:gd name="T91" fmla="*/ 1 h 1231"/>
                <a:gd name="T92" fmla="*/ 1 w 687"/>
                <a:gd name="T93" fmla="*/ 1 h 1231"/>
                <a:gd name="T94" fmla="*/ 1 w 687"/>
                <a:gd name="T95" fmla="*/ 1 h 1231"/>
                <a:gd name="T96" fmla="*/ 1 w 687"/>
                <a:gd name="T97" fmla="*/ 1 h 1231"/>
                <a:gd name="T98" fmla="*/ 1 w 687"/>
                <a:gd name="T99" fmla="*/ 1 h 1231"/>
                <a:gd name="T100" fmla="*/ 1 w 687"/>
                <a:gd name="T101" fmla="*/ 1 h 1231"/>
                <a:gd name="T102" fmla="*/ 1 w 687"/>
                <a:gd name="T103" fmla="*/ 1 h 1231"/>
                <a:gd name="T104" fmla="*/ 1 w 687"/>
                <a:gd name="T105" fmla="*/ 1 h 1231"/>
                <a:gd name="T106" fmla="*/ 1 w 687"/>
                <a:gd name="T107" fmla="*/ 1 h 1231"/>
                <a:gd name="T108" fmla="*/ 1 w 687"/>
                <a:gd name="T109" fmla="*/ 1 h 1231"/>
                <a:gd name="T110" fmla="*/ 1 w 687"/>
                <a:gd name="T111" fmla="*/ 1 h 1231"/>
                <a:gd name="T112" fmla="*/ 1 w 687"/>
                <a:gd name="T113" fmla="*/ 1 h 1231"/>
                <a:gd name="T114" fmla="*/ 1 w 687"/>
                <a:gd name="T115" fmla="*/ 1 h 1231"/>
                <a:gd name="T116" fmla="*/ 1 w 687"/>
                <a:gd name="T117" fmla="*/ 1 h 1231"/>
                <a:gd name="T118" fmla="*/ 1 w 687"/>
                <a:gd name="T119" fmla="*/ 1 h 1231"/>
                <a:gd name="T120" fmla="*/ 1 w 687"/>
                <a:gd name="T121" fmla="*/ 1 h 1231"/>
                <a:gd name="T122" fmla="*/ 1 w 687"/>
                <a:gd name="T123" fmla="*/ 1 h 12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87"/>
                <a:gd name="T187" fmla="*/ 0 h 1231"/>
                <a:gd name="T188" fmla="*/ 687 w 687"/>
                <a:gd name="T189" fmla="*/ 1231 h 12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87" h="1231">
                  <a:moveTo>
                    <a:pt x="576" y="777"/>
                  </a:moveTo>
                  <a:lnTo>
                    <a:pt x="559" y="735"/>
                  </a:lnTo>
                  <a:cubicBezTo>
                    <a:pt x="558" y="734"/>
                    <a:pt x="558" y="732"/>
                    <a:pt x="559" y="730"/>
                  </a:cubicBezTo>
                  <a:lnTo>
                    <a:pt x="591" y="622"/>
                  </a:lnTo>
                  <a:lnTo>
                    <a:pt x="591" y="626"/>
                  </a:lnTo>
                  <a:lnTo>
                    <a:pt x="545" y="417"/>
                  </a:lnTo>
                  <a:cubicBezTo>
                    <a:pt x="545" y="415"/>
                    <a:pt x="545" y="413"/>
                    <a:pt x="546" y="411"/>
                  </a:cubicBezTo>
                  <a:lnTo>
                    <a:pt x="577" y="360"/>
                  </a:lnTo>
                  <a:lnTo>
                    <a:pt x="576" y="361"/>
                  </a:lnTo>
                  <a:lnTo>
                    <a:pt x="591" y="314"/>
                  </a:lnTo>
                  <a:lnTo>
                    <a:pt x="592" y="320"/>
                  </a:lnTo>
                  <a:lnTo>
                    <a:pt x="550" y="234"/>
                  </a:lnTo>
                  <a:cubicBezTo>
                    <a:pt x="549" y="232"/>
                    <a:pt x="549" y="229"/>
                    <a:pt x="550" y="227"/>
                  </a:cubicBezTo>
                  <a:lnTo>
                    <a:pt x="588" y="166"/>
                  </a:lnTo>
                  <a:lnTo>
                    <a:pt x="587" y="169"/>
                  </a:lnTo>
                  <a:lnTo>
                    <a:pt x="593" y="114"/>
                  </a:lnTo>
                  <a:cubicBezTo>
                    <a:pt x="593" y="113"/>
                    <a:pt x="593" y="112"/>
                    <a:pt x="594" y="111"/>
                  </a:cubicBezTo>
                  <a:lnTo>
                    <a:pt x="614" y="69"/>
                  </a:lnTo>
                  <a:lnTo>
                    <a:pt x="614" y="73"/>
                  </a:lnTo>
                  <a:lnTo>
                    <a:pt x="612" y="22"/>
                  </a:lnTo>
                  <a:lnTo>
                    <a:pt x="615" y="28"/>
                  </a:lnTo>
                  <a:lnTo>
                    <a:pt x="596" y="15"/>
                  </a:lnTo>
                  <a:lnTo>
                    <a:pt x="607" y="14"/>
                  </a:lnTo>
                  <a:lnTo>
                    <a:pt x="580" y="46"/>
                  </a:lnTo>
                  <a:cubicBezTo>
                    <a:pt x="579" y="48"/>
                    <a:pt x="577" y="49"/>
                    <a:pt x="574" y="49"/>
                  </a:cubicBezTo>
                  <a:lnTo>
                    <a:pt x="500" y="51"/>
                  </a:lnTo>
                  <a:lnTo>
                    <a:pt x="507" y="47"/>
                  </a:lnTo>
                  <a:lnTo>
                    <a:pt x="469" y="106"/>
                  </a:lnTo>
                  <a:lnTo>
                    <a:pt x="470" y="101"/>
                  </a:lnTo>
                  <a:lnTo>
                    <a:pt x="474" y="131"/>
                  </a:lnTo>
                  <a:cubicBezTo>
                    <a:pt x="474" y="132"/>
                    <a:pt x="474" y="134"/>
                    <a:pt x="473" y="135"/>
                  </a:cubicBezTo>
                  <a:lnTo>
                    <a:pt x="466" y="156"/>
                  </a:lnTo>
                  <a:cubicBezTo>
                    <a:pt x="465" y="158"/>
                    <a:pt x="463" y="160"/>
                    <a:pt x="461" y="161"/>
                  </a:cubicBezTo>
                  <a:lnTo>
                    <a:pt x="430" y="170"/>
                  </a:lnTo>
                  <a:lnTo>
                    <a:pt x="435" y="167"/>
                  </a:lnTo>
                  <a:lnTo>
                    <a:pt x="319" y="334"/>
                  </a:lnTo>
                  <a:cubicBezTo>
                    <a:pt x="318" y="336"/>
                    <a:pt x="316" y="337"/>
                    <a:pt x="314" y="337"/>
                  </a:cubicBezTo>
                  <a:cubicBezTo>
                    <a:pt x="311" y="338"/>
                    <a:pt x="309" y="337"/>
                    <a:pt x="308" y="336"/>
                  </a:cubicBezTo>
                  <a:lnTo>
                    <a:pt x="294" y="327"/>
                  </a:lnTo>
                  <a:lnTo>
                    <a:pt x="296" y="328"/>
                  </a:lnTo>
                  <a:lnTo>
                    <a:pt x="262" y="316"/>
                  </a:lnTo>
                  <a:lnTo>
                    <a:pt x="266" y="317"/>
                  </a:lnTo>
                  <a:lnTo>
                    <a:pt x="199" y="324"/>
                  </a:lnTo>
                  <a:lnTo>
                    <a:pt x="205" y="321"/>
                  </a:lnTo>
                  <a:lnTo>
                    <a:pt x="182" y="350"/>
                  </a:lnTo>
                  <a:lnTo>
                    <a:pt x="184" y="345"/>
                  </a:lnTo>
                  <a:lnTo>
                    <a:pt x="182" y="413"/>
                  </a:lnTo>
                  <a:lnTo>
                    <a:pt x="181" y="410"/>
                  </a:lnTo>
                  <a:lnTo>
                    <a:pt x="190" y="431"/>
                  </a:lnTo>
                  <a:lnTo>
                    <a:pt x="187" y="427"/>
                  </a:lnTo>
                  <a:lnTo>
                    <a:pt x="302" y="484"/>
                  </a:lnTo>
                  <a:lnTo>
                    <a:pt x="362" y="522"/>
                  </a:lnTo>
                  <a:cubicBezTo>
                    <a:pt x="364" y="523"/>
                    <a:pt x="365" y="525"/>
                    <a:pt x="366" y="527"/>
                  </a:cubicBezTo>
                  <a:lnTo>
                    <a:pt x="373" y="564"/>
                  </a:lnTo>
                  <a:cubicBezTo>
                    <a:pt x="374" y="566"/>
                    <a:pt x="373" y="568"/>
                    <a:pt x="372" y="570"/>
                  </a:cubicBezTo>
                  <a:lnTo>
                    <a:pt x="344" y="613"/>
                  </a:lnTo>
                  <a:lnTo>
                    <a:pt x="344" y="606"/>
                  </a:lnTo>
                  <a:lnTo>
                    <a:pt x="362" y="660"/>
                  </a:lnTo>
                  <a:cubicBezTo>
                    <a:pt x="362" y="662"/>
                    <a:pt x="362" y="664"/>
                    <a:pt x="361" y="665"/>
                  </a:cubicBezTo>
                  <a:lnTo>
                    <a:pt x="350" y="690"/>
                  </a:lnTo>
                  <a:cubicBezTo>
                    <a:pt x="349" y="693"/>
                    <a:pt x="346" y="695"/>
                    <a:pt x="343" y="695"/>
                  </a:cubicBezTo>
                  <a:lnTo>
                    <a:pt x="260" y="700"/>
                  </a:lnTo>
                  <a:lnTo>
                    <a:pt x="264" y="699"/>
                  </a:lnTo>
                  <a:lnTo>
                    <a:pt x="247" y="712"/>
                  </a:lnTo>
                  <a:lnTo>
                    <a:pt x="249" y="703"/>
                  </a:lnTo>
                  <a:lnTo>
                    <a:pt x="255" y="716"/>
                  </a:lnTo>
                  <a:cubicBezTo>
                    <a:pt x="255" y="717"/>
                    <a:pt x="256" y="718"/>
                    <a:pt x="256" y="719"/>
                  </a:cubicBezTo>
                  <a:lnTo>
                    <a:pt x="256" y="742"/>
                  </a:lnTo>
                  <a:cubicBezTo>
                    <a:pt x="256" y="746"/>
                    <a:pt x="253" y="749"/>
                    <a:pt x="249" y="750"/>
                  </a:cubicBezTo>
                  <a:lnTo>
                    <a:pt x="182" y="759"/>
                  </a:lnTo>
                  <a:cubicBezTo>
                    <a:pt x="181" y="760"/>
                    <a:pt x="179" y="759"/>
                    <a:pt x="177" y="758"/>
                  </a:cubicBezTo>
                  <a:lnTo>
                    <a:pt x="141" y="739"/>
                  </a:lnTo>
                  <a:lnTo>
                    <a:pt x="145" y="740"/>
                  </a:lnTo>
                  <a:lnTo>
                    <a:pt x="100" y="740"/>
                  </a:lnTo>
                  <a:lnTo>
                    <a:pt x="106" y="736"/>
                  </a:lnTo>
                  <a:lnTo>
                    <a:pt x="101" y="746"/>
                  </a:lnTo>
                  <a:lnTo>
                    <a:pt x="102" y="740"/>
                  </a:lnTo>
                  <a:lnTo>
                    <a:pt x="107" y="765"/>
                  </a:lnTo>
                  <a:cubicBezTo>
                    <a:pt x="108" y="767"/>
                    <a:pt x="107" y="770"/>
                    <a:pt x="106" y="772"/>
                  </a:cubicBezTo>
                  <a:lnTo>
                    <a:pt x="85" y="798"/>
                  </a:lnTo>
                  <a:lnTo>
                    <a:pt x="87" y="795"/>
                  </a:lnTo>
                  <a:lnTo>
                    <a:pt x="81" y="821"/>
                  </a:lnTo>
                  <a:lnTo>
                    <a:pt x="78" y="814"/>
                  </a:lnTo>
                  <a:lnTo>
                    <a:pt x="120" y="848"/>
                  </a:lnTo>
                  <a:cubicBezTo>
                    <a:pt x="123" y="850"/>
                    <a:pt x="124" y="854"/>
                    <a:pt x="122" y="858"/>
                  </a:cubicBezTo>
                  <a:lnTo>
                    <a:pt x="90" y="922"/>
                  </a:lnTo>
                  <a:lnTo>
                    <a:pt x="90" y="915"/>
                  </a:lnTo>
                  <a:lnTo>
                    <a:pt x="103" y="946"/>
                  </a:lnTo>
                  <a:cubicBezTo>
                    <a:pt x="104" y="947"/>
                    <a:pt x="104" y="948"/>
                    <a:pt x="104" y="950"/>
                  </a:cubicBezTo>
                  <a:lnTo>
                    <a:pt x="102" y="967"/>
                  </a:lnTo>
                  <a:cubicBezTo>
                    <a:pt x="101" y="971"/>
                    <a:pt x="98" y="974"/>
                    <a:pt x="94" y="974"/>
                  </a:cubicBezTo>
                  <a:lnTo>
                    <a:pt x="45" y="974"/>
                  </a:lnTo>
                  <a:lnTo>
                    <a:pt x="48" y="973"/>
                  </a:lnTo>
                  <a:lnTo>
                    <a:pt x="12" y="989"/>
                  </a:lnTo>
                  <a:lnTo>
                    <a:pt x="15" y="977"/>
                  </a:lnTo>
                  <a:lnTo>
                    <a:pt x="43" y="1017"/>
                  </a:lnTo>
                  <a:cubicBezTo>
                    <a:pt x="45" y="1019"/>
                    <a:pt x="45" y="1022"/>
                    <a:pt x="44" y="1024"/>
                  </a:cubicBezTo>
                  <a:lnTo>
                    <a:pt x="25" y="1073"/>
                  </a:lnTo>
                  <a:lnTo>
                    <a:pt x="19" y="1063"/>
                  </a:lnTo>
                  <a:lnTo>
                    <a:pt x="50" y="1068"/>
                  </a:lnTo>
                  <a:cubicBezTo>
                    <a:pt x="53" y="1069"/>
                    <a:pt x="56" y="1072"/>
                    <a:pt x="56" y="1075"/>
                  </a:cubicBezTo>
                  <a:lnTo>
                    <a:pt x="60" y="1108"/>
                  </a:lnTo>
                  <a:lnTo>
                    <a:pt x="53" y="1101"/>
                  </a:lnTo>
                  <a:lnTo>
                    <a:pt x="77" y="1102"/>
                  </a:lnTo>
                  <a:lnTo>
                    <a:pt x="75" y="1103"/>
                  </a:lnTo>
                  <a:lnTo>
                    <a:pt x="165" y="1086"/>
                  </a:lnTo>
                  <a:cubicBezTo>
                    <a:pt x="166" y="1085"/>
                    <a:pt x="168" y="1085"/>
                    <a:pt x="169" y="1086"/>
                  </a:cubicBezTo>
                  <a:lnTo>
                    <a:pt x="186" y="1094"/>
                  </a:lnTo>
                  <a:cubicBezTo>
                    <a:pt x="189" y="1095"/>
                    <a:pt x="190" y="1097"/>
                    <a:pt x="191" y="1099"/>
                  </a:cubicBezTo>
                  <a:lnTo>
                    <a:pt x="197" y="1124"/>
                  </a:lnTo>
                  <a:lnTo>
                    <a:pt x="191" y="1118"/>
                  </a:lnTo>
                  <a:lnTo>
                    <a:pt x="229" y="1127"/>
                  </a:lnTo>
                  <a:cubicBezTo>
                    <a:pt x="229" y="1128"/>
                    <a:pt x="230" y="1128"/>
                    <a:pt x="230" y="1128"/>
                  </a:cubicBezTo>
                  <a:lnTo>
                    <a:pt x="310" y="1170"/>
                  </a:lnTo>
                  <a:lnTo>
                    <a:pt x="304" y="1170"/>
                  </a:lnTo>
                  <a:lnTo>
                    <a:pt x="351" y="1151"/>
                  </a:lnTo>
                  <a:cubicBezTo>
                    <a:pt x="353" y="1150"/>
                    <a:pt x="355" y="1150"/>
                    <a:pt x="357" y="1150"/>
                  </a:cubicBezTo>
                  <a:lnTo>
                    <a:pt x="454" y="1187"/>
                  </a:lnTo>
                  <a:cubicBezTo>
                    <a:pt x="455" y="1187"/>
                    <a:pt x="456" y="1188"/>
                    <a:pt x="457" y="1189"/>
                  </a:cubicBezTo>
                  <a:lnTo>
                    <a:pt x="480" y="1218"/>
                  </a:lnTo>
                  <a:lnTo>
                    <a:pt x="471" y="1215"/>
                  </a:lnTo>
                  <a:lnTo>
                    <a:pt x="519" y="1202"/>
                  </a:lnTo>
                  <a:lnTo>
                    <a:pt x="513" y="1210"/>
                  </a:lnTo>
                  <a:lnTo>
                    <a:pt x="507" y="1159"/>
                  </a:lnTo>
                  <a:lnTo>
                    <a:pt x="509" y="1162"/>
                  </a:lnTo>
                  <a:lnTo>
                    <a:pt x="499" y="1147"/>
                  </a:lnTo>
                  <a:cubicBezTo>
                    <a:pt x="498" y="1145"/>
                    <a:pt x="498" y="1143"/>
                    <a:pt x="498" y="1141"/>
                  </a:cubicBezTo>
                  <a:lnTo>
                    <a:pt x="507" y="1099"/>
                  </a:lnTo>
                  <a:cubicBezTo>
                    <a:pt x="508" y="1097"/>
                    <a:pt x="510" y="1095"/>
                    <a:pt x="512" y="1094"/>
                  </a:cubicBezTo>
                  <a:lnTo>
                    <a:pt x="563" y="1069"/>
                  </a:lnTo>
                  <a:lnTo>
                    <a:pt x="560" y="1072"/>
                  </a:lnTo>
                  <a:lnTo>
                    <a:pt x="575" y="1051"/>
                  </a:lnTo>
                  <a:lnTo>
                    <a:pt x="579" y="1063"/>
                  </a:lnTo>
                  <a:lnTo>
                    <a:pt x="550" y="1051"/>
                  </a:lnTo>
                  <a:lnTo>
                    <a:pt x="551" y="1052"/>
                  </a:lnTo>
                  <a:lnTo>
                    <a:pt x="519" y="1044"/>
                  </a:lnTo>
                  <a:cubicBezTo>
                    <a:pt x="518" y="1044"/>
                    <a:pt x="517" y="1043"/>
                    <a:pt x="516" y="1042"/>
                  </a:cubicBezTo>
                  <a:lnTo>
                    <a:pt x="483" y="1012"/>
                  </a:lnTo>
                  <a:cubicBezTo>
                    <a:pt x="482" y="1010"/>
                    <a:pt x="481" y="1008"/>
                    <a:pt x="481" y="1006"/>
                  </a:cubicBezTo>
                  <a:cubicBezTo>
                    <a:pt x="481" y="1003"/>
                    <a:pt x="482" y="1001"/>
                    <a:pt x="484" y="1000"/>
                  </a:cubicBezTo>
                  <a:lnTo>
                    <a:pt x="501" y="986"/>
                  </a:lnTo>
                  <a:cubicBezTo>
                    <a:pt x="502" y="985"/>
                    <a:pt x="504" y="985"/>
                    <a:pt x="506" y="985"/>
                  </a:cubicBezTo>
                  <a:lnTo>
                    <a:pt x="610" y="985"/>
                  </a:lnTo>
                  <a:lnTo>
                    <a:pt x="633" y="985"/>
                  </a:lnTo>
                  <a:cubicBezTo>
                    <a:pt x="635" y="985"/>
                    <a:pt x="636" y="985"/>
                    <a:pt x="638" y="986"/>
                  </a:cubicBezTo>
                  <a:lnTo>
                    <a:pt x="653" y="998"/>
                  </a:lnTo>
                  <a:lnTo>
                    <a:pt x="643" y="998"/>
                  </a:lnTo>
                  <a:lnTo>
                    <a:pt x="673" y="971"/>
                  </a:lnTo>
                  <a:lnTo>
                    <a:pt x="671" y="977"/>
                  </a:lnTo>
                  <a:lnTo>
                    <a:pt x="671" y="936"/>
                  </a:lnTo>
                  <a:lnTo>
                    <a:pt x="672" y="940"/>
                  </a:lnTo>
                  <a:lnTo>
                    <a:pt x="577" y="798"/>
                  </a:lnTo>
                  <a:cubicBezTo>
                    <a:pt x="576" y="796"/>
                    <a:pt x="576" y="795"/>
                    <a:pt x="576" y="793"/>
                  </a:cubicBezTo>
                  <a:lnTo>
                    <a:pt x="576" y="774"/>
                  </a:lnTo>
                  <a:lnTo>
                    <a:pt x="592" y="774"/>
                  </a:lnTo>
                  <a:lnTo>
                    <a:pt x="592" y="793"/>
                  </a:lnTo>
                  <a:lnTo>
                    <a:pt x="590" y="789"/>
                  </a:lnTo>
                  <a:lnTo>
                    <a:pt x="685" y="931"/>
                  </a:lnTo>
                  <a:cubicBezTo>
                    <a:pt x="686" y="933"/>
                    <a:pt x="687" y="934"/>
                    <a:pt x="687" y="936"/>
                  </a:cubicBezTo>
                  <a:lnTo>
                    <a:pt x="687" y="977"/>
                  </a:lnTo>
                  <a:cubicBezTo>
                    <a:pt x="687" y="980"/>
                    <a:pt x="686" y="982"/>
                    <a:pt x="684" y="983"/>
                  </a:cubicBezTo>
                  <a:lnTo>
                    <a:pt x="653" y="1010"/>
                  </a:lnTo>
                  <a:cubicBezTo>
                    <a:pt x="651" y="1013"/>
                    <a:pt x="646" y="1013"/>
                    <a:pt x="643" y="1010"/>
                  </a:cubicBezTo>
                  <a:lnTo>
                    <a:pt x="628" y="999"/>
                  </a:lnTo>
                  <a:lnTo>
                    <a:pt x="633" y="1001"/>
                  </a:lnTo>
                  <a:lnTo>
                    <a:pt x="610" y="1001"/>
                  </a:lnTo>
                  <a:lnTo>
                    <a:pt x="506" y="1001"/>
                  </a:lnTo>
                  <a:lnTo>
                    <a:pt x="511" y="999"/>
                  </a:lnTo>
                  <a:lnTo>
                    <a:pt x="494" y="1012"/>
                  </a:lnTo>
                  <a:lnTo>
                    <a:pt x="494" y="1000"/>
                  </a:lnTo>
                  <a:lnTo>
                    <a:pt x="526" y="1031"/>
                  </a:lnTo>
                  <a:lnTo>
                    <a:pt x="523" y="1029"/>
                  </a:lnTo>
                  <a:lnTo>
                    <a:pt x="555" y="1036"/>
                  </a:lnTo>
                  <a:cubicBezTo>
                    <a:pt x="555" y="1036"/>
                    <a:pt x="556" y="1036"/>
                    <a:pt x="556" y="1037"/>
                  </a:cubicBezTo>
                  <a:lnTo>
                    <a:pt x="585" y="1048"/>
                  </a:lnTo>
                  <a:cubicBezTo>
                    <a:pt x="587" y="1049"/>
                    <a:pt x="589" y="1051"/>
                    <a:pt x="589" y="1053"/>
                  </a:cubicBezTo>
                  <a:cubicBezTo>
                    <a:pt x="590" y="1056"/>
                    <a:pt x="590" y="1058"/>
                    <a:pt x="588" y="1060"/>
                  </a:cubicBezTo>
                  <a:lnTo>
                    <a:pt x="573" y="1081"/>
                  </a:lnTo>
                  <a:cubicBezTo>
                    <a:pt x="572" y="1082"/>
                    <a:pt x="571" y="1083"/>
                    <a:pt x="570" y="1083"/>
                  </a:cubicBezTo>
                  <a:lnTo>
                    <a:pt x="519" y="1108"/>
                  </a:lnTo>
                  <a:lnTo>
                    <a:pt x="523" y="1103"/>
                  </a:lnTo>
                  <a:lnTo>
                    <a:pt x="514" y="1145"/>
                  </a:lnTo>
                  <a:lnTo>
                    <a:pt x="513" y="1139"/>
                  </a:lnTo>
                  <a:lnTo>
                    <a:pt x="522" y="1154"/>
                  </a:lnTo>
                  <a:cubicBezTo>
                    <a:pt x="523" y="1155"/>
                    <a:pt x="523" y="1156"/>
                    <a:pt x="523" y="1157"/>
                  </a:cubicBezTo>
                  <a:lnTo>
                    <a:pt x="529" y="1208"/>
                  </a:lnTo>
                  <a:cubicBezTo>
                    <a:pt x="529" y="1212"/>
                    <a:pt x="527" y="1216"/>
                    <a:pt x="523" y="1217"/>
                  </a:cubicBezTo>
                  <a:lnTo>
                    <a:pt x="476" y="1230"/>
                  </a:lnTo>
                  <a:cubicBezTo>
                    <a:pt x="473" y="1231"/>
                    <a:pt x="469" y="1230"/>
                    <a:pt x="467" y="1228"/>
                  </a:cubicBezTo>
                  <a:lnTo>
                    <a:pt x="444" y="1199"/>
                  </a:lnTo>
                  <a:lnTo>
                    <a:pt x="448" y="1202"/>
                  </a:lnTo>
                  <a:lnTo>
                    <a:pt x="351" y="1165"/>
                  </a:lnTo>
                  <a:lnTo>
                    <a:pt x="357" y="1165"/>
                  </a:lnTo>
                  <a:lnTo>
                    <a:pt x="309" y="1184"/>
                  </a:lnTo>
                  <a:cubicBezTo>
                    <a:pt x="307" y="1185"/>
                    <a:pt x="305" y="1185"/>
                    <a:pt x="303" y="1184"/>
                  </a:cubicBezTo>
                  <a:lnTo>
                    <a:pt x="223" y="1142"/>
                  </a:lnTo>
                  <a:lnTo>
                    <a:pt x="225" y="1143"/>
                  </a:lnTo>
                  <a:lnTo>
                    <a:pt x="187" y="1133"/>
                  </a:lnTo>
                  <a:cubicBezTo>
                    <a:pt x="184" y="1133"/>
                    <a:pt x="182" y="1130"/>
                    <a:pt x="181" y="1127"/>
                  </a:cubicBezTo>
                  <a:lnTo>
                    <a:pt x="175" y="1103"/>
                  </a:lnTo>
                  <a:lnTo>
                    <a:pt x="180" y="1108"/>
                  </a:lnTo>
                  <a:lnTo>
                    <a:pt x="163" y="1101"/>
                  </a:lnTo>
                  <a:lnTo>
                    <a:pt x="168" y="1101"/>
                  </a:lnTo>
                  <a:lnTo>
                    <a:pt x="78" y="1118"/>
                  </a:lnTo>
                  <a:cubicBezTo>
                    <a:pt x="78" y="1118"/>
                    <a:pt x="77" y="1119"/>
                    <a:pt x="76" y="1118"/>
                  </a:cubicBezTo>
                  <a:lnTo>
                    <a:pt x="51" y="1117"/>
                  </a:lnTo>
                  <a:cubicBezTo>
                    <a:pt x="48" y="1116"/>
                    <a:pt x="45" y="1113"/>
                    <a:pt x="44" y="1110"/>
                  </a:cubicBezTo>
                  <a:lnTo>
                    <a:pt x="40" y="1077"/>
                  </a:lnTo>
                  <a:lnTo>
                    <a:pt x="47" y="1084"/>
                  </a:lnTo>
                  <a:lnTo>
                    <a:pt x="16" y="1078"/>
                  </a:lnTo>
                  <a:cubicBezTo>
                    <a:pt x="14" y="1078"/>
                    <a:pt x="12" y="1077"/>
                    <a:pt x="11" y="1074"/>
                  </a:cubicBezTo>
                  <a:cubicBezTo>
                    <a:pt x="10" y="1072"/>
                    <a:pt x="10" y="1070"/>
                    <a:pt x="10" y="1068"/>
                  </a:cubicBezTo>
                  <a:lnTo>
                    <a:pt x="29" y="1018"/>
                  </a:lnTo>
                  <a:lnTo>
                    <a:pt x="30" y="1026"/>
                  </a:lnTo>
                  <a:lnTo>
                    <a:pt x="2" y="986"/>
                  </a:lnTo>
                  <a:cubicBezTo>
                    <a:pt x="1" y="984"/>
                    <a:pt x="0" y="981"/>
                    <a:pt x="1" y="979"/>
                  </a:cubicBezTo>
                  <a:cubicBezTo>
                    <a:pt x="1" y="977"/>
                    <a:pt x="3" y="975"/>
                    <a:pt x="5" y="974"/>
                  </a:cubicBezTo>
                  <a:lnTo>
                    <a:pt x="41" y="959"/>
                  </a:lnTo>
                  <a:cubicBezTo>
                    <a:pt x="42" y="958"/>
                    <a:pt x="43" y="958"/>
                    <a:pt x="45" y="958"/>
                  </a:cubicBezTo>
                  <a:lnTo>
                    <a:pt x="94" y="958"/>
                  </a:lnTo>
                  <a:lnTo>
                    <a:pt x="86" y="965"/>
                  </a:lnTo>
                  <a:lnTo>
                    <a:pt x="88" y="948"/>
                  </a:lnTo>
                  <a:lnTo>
                    <a:pt x="88" y="952"/>
                  </a:lnTo>
                  <a:lnTo>
                    <a:pt x="75" y="922"/>
                  </a:lnTo>
                  <a:cubicBezTo>
                    <a:pt x="74" y="920"/>
                    <a:pt x="74" y="917"/>
                    <a:pt x="75" y="915"/>
                  </a:cubicBezTo>
                  <a:lnTo>
                    <a:pt x="108" y="850"/>
                  </a:lnTo>
                  <a:lnTo>
                    <a:pt x="110" y="860"/>
                  </a:lnTo>
                  <a:lnTo>
                    <a:pt x="68" y="826"/>
                  </a:lnTo>
                  <a:cubicBezTo>
                    <a:pt x="66" y="824"/>
                    <a:pt x="65" y="821"/>
                    <a:pt x="65" y="818"/>
                  </a:cubicBezTo>
                  <a:lnTo>
                    <a:pt x="71" y="791"/>
                  </a:lnTo>
                  <a:cubicBezTo>
                    <a:pt x="71" y="790"/>
                    <a:pt x="72" y="789"/>
                    <a:pt x="72" y="788"/>
                  </a:cubicBezTo>
                  <a:lnTo>
                    <a:pt x="93" y="762"/>
                  </a:lnTo>
                  <a:lnTo>
                    <a:pt x="92" y="768"/>
                  </a:lnTo>
                  <a:lnTo>
                    <a:pt x="86" y="744"/>
                  </a:lnTo>
                  <a:cubicBezTo>
                    <a:pt x="86" y="742"/>
                    <a:pt x="86" y="740"/>
                    <a:pt x="87" y="738"/>
                  </a:cubicBezTo>
                  <a:lnTo>
                    <a:pt x="93" y="728"/>
                  </a:lnTo>
                  <a:cubicBezTo>
                    <a:pt x="94" y="726"/>
                    <a:pt x="97" y="724"/>
                    <a:pt x="100" y="724"/>
                  </a:cubicBezTo>
                  <a:lnTo>
                    <a:pt x="145" y="724"/>
                  </a:lnTo>
                  <a:cubicBezTo>
                    <a:pt x="146" y="724"/>
                    <a:pt x="148" y="725"/>
                    <a:pt x="149" y="725"/>
                  </a:cubicBezTo>
                  <a:lnTo>
                    <a:pt x="185" y="744"/>
                  </a:lnTo>
                  <a:lnTo>
                    <a:pt x="180" y="743"/>
                  </a:lnTo>
                  <a:lnTo>
                    <a:pt x="247" y="734"/>
                  </a:lnTo>
                  <a:lnTo>
                    <a:pt x="240" y="742"/>
                  </a:lnTo>
                  <a:lnTo>
                    <a:pt x="240" y="719"/>
                  </a:lnTo>
                  <a:lnTo>
                    <a:pt x="240" y="722"/>
                  </a:lnTo>
                  <a:lnTo>
                    <a:pt x="235" y="709"/>
                  </a:lnTo>
                  <a:cubicBezTo>
                    <a:pt x="233" y="706"/>
                    <a:pt x="234" y="702"/>
                    <a:pt x="237" y="699"/>
                  </a:cubicBezTo>
                  <a:lnTo>
                    <a:pt x="254" y="686"/>
                  </a:lnTo>
                  <a:cubicBezTo>
                    <a:pt x="255" y="685"/>
                    <a:pt x="257" y="685"/>
                    <a:pt x="258" y="684"/>
                  </a:cubicBezTo>
                  <a:lnTo>
                    <a:pt x="342" y="679"/>
                  </a:lnTo>
                  <a:lnTo>
                    <a:pt x="335" y="683"/>
                  </a:lnTo>
                  <a:lnTo>
                    <a:pt x="347" y="659"/>
                  </a:lnTo>
                  <a:lnTo>
                    <a:pt x="346" y="665"/>
                  </a:lnTo>
                  <a:lnTo>
                    <a:pt x="329" y="611"/>
                  </a:lnTo>
                  <a:cubicBezTo>
                    <a:pt x="328" y="609"/>
                    <a:pt x="329" y="607"/>
                    <a:pt x="330" y="604"/>
                  </a:cubicBezTo>
                  <a:lnTo>
                    <a:pt x="359" y="561"/>
                  </a:lnTo>
                  <a:lnTo>
                    <a:pt x="357" y="567"/>
                  </a:lnTo>
                  <a:lnTo>
                    <a:pt x="350" y="531"/>
                  </a:lnTo>
                  <a:lnTo>
                    <a:pt x="353" y="536"/>
                  </a:lnTo>
                  <a:lnTo>
                    <a:pt x="295" y="498"/>
                  </a:lnTo>
                  <a:lnTo>
                    <a:pt x="180" y="441"/>
                  </a:lnTo>
                  <a:cubicBezTo>
                    <a:pt x="178" y="440"/>
                    <a:pt x="177" y="439"/>
                    <a:pt x="176" y="437"/>
                  </a:cubicBezTo>
                  <a:lnTo>
                    <a:pt x="166" y="416"/>
                  </a:lnTo>
                  <a:cubicBezTo>
                    <a:pt x="166" y="415"/>
                    <a:pt x="166" y="414"/>
                    <a:pt x="166" y="413"/>
                  </a:cubicBezTo>
                  <a:lnTo>
                    <a:pt x="167" y="345"/>
                  </a:lnTo>
                  <a:cubicBezTo>
                    <a:pt x="168" y="343"/>
                    <a:pt x="168" y="341"/>
                    <a:pt x="169" y="340"/>
                  </a:cubicBezTo>
                  <a:lnTo>
                    <a:pt x="192" y="311"/>
                  </a:lnTo>
                  <a:cubicBezTo>
                    <a:pt x="193" y="310"/>
                    <a:pt x="195" y="309"/>
                    <a:pt x="197" y="308"/>
                  </a:cubicBezTo>
                  <a:lnTo>
                    <a:pt x="264" y="301"/>
                  </a:lnTo>
                  <a:cubicBezTo>
                    <a:pt x="265" y="301"/>
                    <a:pt x="266" y="301"/>
                    <a:pt x="267" y="301"/>
                  </a:cubicBezTo>
                  <a:lnTo>
                    <a:pt x="301" y="312"/>
                  </a:lnTo>
                  <a:cubicBezTo>
                    <a:pt x="302" y="313"/>
                    <a:pt x="303" y="313"/>
                    <a:pt x="304" y="314"/>
                  </a:cubicBezTo>
                  <a:lnTo>
                    <a:pt x="317" y="323"/>
                  </a:lnTo>
                  <a:lnTo>
                    <a:pt x="306" y="325"/>
                  </a:lnTo>
                  <a:lnTo>
                    <a:pt x="421" y="158"/>
                  </a:lnTo>
                  <a:cubicBezTo>
                    <a:pt x="422" y="156"/>
                    <a:pt x="424" y="155"/>
                    <a:pt x="426" y="155"/>
                  </a:cubicBezTo>
                  <a:lnTo>
                    <a:pt x="456" y="145"/>
                  </a:lnTo>
                  <a:lnTo>
                    <a:pt x="451" y="150"/>
                  </a:lnTo>
                  <a:lnTo>
                    <a:pt x="458" y="129"/>
                  </a:lnTo>
                  <a:lnTo>
                    <a:pt x="458" y="133"/>
                  </a:lnTo>
                  <a:lnTo>
                    <a:pt x="454" y="103"/>
                  </a:lnTo>
                  <a:cubicBezTo>
                    <a:pt x="454" y="101"/>
                    <a:pt x="454" y="99"/>
                    <a:pt x="455" y="97"/>
                  </a:cubicBezTo>
                  <a:lnTo>
                    <a:pt x="493" y="38"/>
                  </a:lnTo>
                  <a:cubicBezTo>
                    <a:pt x="495" y="36"/>
                    <a:pt x="497" y="35"/>
                    <a:pt x="500" y="35"/>
                  </a:cubicBezTo>
                  <a:lnTo>
                    <a:pt x="574" y="33"/>
                  </a:lnTo>
                  <a:lnTo>
                    <a:pt x="568" y="36"/>
                  </a:lnTo>
                  <a:lnTo>
                    <a:pt x="595" y="3"/>
                  </a:lnTo>
                  <a:cubicBezTo>
                    <a:pt x="597" y="0"/>
                    <a:pt x="602" y="0"/>
                    <a:pt x="605" y="2"/>
                  </a:cubicBezTo>
                  <a:lnTo>
                    <a:pt x="624" y="15"/>
                  </a:lnTo>
                  <a:cubicBezTo>
                    <a:pt x="626" y="17"/>
                    <a:pt x="628" y="19"/>
                    <a:pt x="628" y="21"/>
                  </a:cubicBezTo>
                  <a:lnTo>
                    <a:pt x="630" y="73"/>
                  </a:lnTo>
                  <a:cubicBezTo>
                    <a:pt x="630" y="74"/>
                    <a:pt x="629" y="75"/>
                    <a:pt x="629" y="77"/>
                  </a:cubicBezTo>
                  <a:lnTo>
                    <a:pt x="608" y="118"/>
                  </a:lnTo>
                  <a:lnTo>
                    <a:pt x="609" y="116"/>
                  </a:lnTo>
                  <a:lnTo>
                    <a:pt x="603" y="171"/>
                  </a:lnTo>
                  <a:cubicBezTo>
                    <a:pt x="603" y="172"/>
                    <a:pt x="602" y="173"/>
                    <a:pt x="602" y="174"/>
                  </a:cubicBezTo>
                  <a:lnTo>
                    <a:pt x="564" y="235"/>
                  </a:lnTo>
                  <a:lnTo>
                    <a:pt x="564" y="227"/>
                  </a:lnTo>
                  <a:lnTo>
                    <a:pt x="606" y="313"/>
                  </a:lnTo>
                  <a:cubicBezTo>
                    <a:pt x="607" y="315"/>
                    <a:pt x="607" y="317"/>
                    <a:pt x="606" y="319"/>
                  </a:cubicBezTo>
                  <a:lnTo>
                    <a:pt x="591" y="366"/>
                  </a:lnTo>
                  <a:cubicBezTo>
                    <a:pt x="591" y="367"/>
                    <a:pt x="591" y="367"/>
                    <a:pt x="591" y="368"/>
                  </a:cubicBezTo>
                  <a:lnTo>
                    <a:pt x="560" y="419"/>
                  </a:lnTo>
                  <a:lnTo>
                    <a:pt x="561" y="413"/>
                  </a:lnTo>
                  <a:lnTo>
                    <a:pt x="607" y="622"/>
                  </a:lnTo>
                  <a:cubicBezTo>
                    <a:pt x="607" y="624"/>
                    <a:pt x="607" y="625"/>
                    <a:pt x="606" y="626"/>
                  </a:cubicBezTo>
                  <a:lnTo>
                    <a:pt x="574" y="735"/>
                  </a:lnTo>
                  <a:lnTo>
                    <a:pt x="574" y="729"/>
                  </a:lnTo>
                  <a:lnTo>
                    <a:pt x="591" y="771"/>
                  </a:lnTo>
                  <a:lnTo>
                    <a:pt x="576" y="777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2135" y="1240"/>
              <a:ext cx="253" cy="554"/>
            </a:xfrm>
            <a:custGeom>
              <a:avLst/>
              <a:gdLst>
                <a:gd name="T0" fmla="*/ 17 w 253"/>
                <a:gd name="T1" fmla="*/ 554 h 554"/>
                <a:gd name="T2" fmla="*/ 72 w 253"/>
                <a:gd name="T3" fmla="*/ 538 h 554"/>
                <a:gd name="T4" fmla="*/ 139 w 253"/>
                <a:gd name="T5" fmla="*/ 488 h 554"/>
                <a:gd name="T6" fmla="*/ 189 w 253"/>
                <a:gd name="T7" fmla="*/ 477 h 554"/>
                <a:gd name="T8" fmla="*/ 225 w 253"/>
                <a:gd name="T9" fmla="*/ 446 h 554"/>
                <a:gd name="T10" fmla="*/ 230 w 253"/>
                <a:gd name="T11" fmla="*/ 380 h 554"/>
                <a:gd name="T12" fmla="*/ 211 w 253"/>
                <a:gd name="T13" fmla="*/ 357 h 554"/>
                <a:gd name="T14" fmla="*/ 218 w 253"/>
                <a:gd name="T15" fmla="*/ 336 h 554"/>
                <a:gd name="T16" fmla="*/ 230 w 253"/>
                <a:gd name="T17" fmla="*/ 318 h 554"/>
                <a:gd name="T18" fmla="*/ 233 w 253"/>
                <a:gd name="T19" fmla="*/ 290 h 554"/>
                <a:gd name="T20" fmla="*/ 244 w 253"/>
                <a:gd name="T21" fmla="*/ 269 h 554"/>
                <a:gd name="T22" fmla="*/ 225 w 253"/>
                <a:gd name="T23" fmla="*/ 229 h 554"/>
                <a:gd name="T24" fmla="*/ 198 w 253"/>
                <a:gd name="T25" fmla="*/ 196 h 554"/>
                <a:gd name="T26" fmla="*/ 213 w 253"/>
                <a:gd name="T27" fmla="*/ 144 h 554"/>
                <a:gd name="T28" fmla="*/ 246 w 253"/>
                <a:gd name="T29" fmla="*/ 121 h 554"/>
                <a:gd name="T30" fmla="*/ 253 w 253"/>
                <a:gd name="T31" fmla="*/ 88 h 554"/>
                <a:gd name="T32" fmla="*/ 238 w 253"/>
                <a:gd name="T33" fmla="*/ 57 h 554"/>
                <a:gd name="T34" fmla="*/ 238 w 253"/>
                <a:gd name="T35" fmla="*/ 20 h 554"/>
                <a:gd name="T36" fmla="*/ 218 w 253"/>
                <a:gd name="T37" fmla="*/ 0 h 554"/>
                <a:gd name="T38" fmla="*/ 169 w 253"/>
                <a:gd name="T39" fmla="*/ 27 h 554"/>
                <a:gd name="T40" fmla="*/ 161 w 253"/>
                <a:gd name="T41" fmla="*/ 19 h 554"/>
                <a:gd name="T42" fmla="*/ 135 w 253"/>
                <a:gd name="T43" fmla="*/ 38 h 554"/>
                <a:gd name="T44" fmla="*/ 114 w 253"/>
                <a:gd name="T45" fmla="*/ 36 h 554"/>
                <a:gd name="T46" fmla="*/ 72 w 253"/>
                <a:gd name="T47" fmla="*/ 101 h 554"/>
                <a:gd name="T48" fmla="*/ 57 w 253"/>
                <a:gd name="T49" fmla="*/ 101 h 554"/>
                <a:gd name="T50" fmla="*/ 36 w 253"/>
                <a:gd name="T51" fmla="*/ 121 h 554"/>
                <a:gd name="T52" fmla="*/ 37 w 253"/>
                <a:gd name="T53" fmla="*/ 150 h 554"/>
                <a:gd name="T54" fmla="*/ 25 w 253"/>
                <a:gd name="T55" fmla="*/ 174 h 554"/>
                <a:gd name="T56" fmla="*/ 23 w 253"/>
                <a:gd name="T57" fmla="*/ 206 h 554"/>
                <a:gd name="T58" fmla="*/ 2 w 253"/>
                <a:gd name="T59" fmla="*/ 241 h 554"/>
                <a:gd name="T60" fmla="*/ 25 w 253"/>
                <a:gd name="T61" fmla="*/ 290 h 554"/>
                <a:gd name="T62" fmla="*/ 17 w 253"/>
                <a:gd name="T63" fmla="*/ 318 h 554"/>
                <a:gd name="T64" fmla="*/ 0 w 253"/>
                <a:gd name="T65" fmla="*/ 347 h 554"/>
                <a:gd name="T66" fmla="*/ 25 w 253"/>
                <a:gd name="T67" fmla="*/ 467 h 554"/>
                <a:gd name="T68" fmla="*/ 7 w 253"/>
                <a:gd name="T69" fmla="*/ 529 h 554"/>
                <a:gd name="T70" fmla="*/ 17 w 253"/>
                <a:gd name="T71" fmla="*/ 554 h 554"/>
                <a:gd name="T72" fmla="*/ 17 w 253"/>
                <a:gd name="T73" fmla="*/ 554 h 5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554"/>
                <a:gd name="T113" fmla="*/ 253 w 253"/>
                <a:gd name="T114" fmla="*/ 554 h 5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554">
                  <a:moveTo>
                    <a:pt x="17" y="554"/>
                  </a:moveTo>
                  <a:lnTo>
                    <a:pt x="72" y="538"/>
                  </a:lnTo>
                  <a:lnTo>
                    <a:pt x="139" y="488"/>
                  </a:lnTo>
                  <a:lnTo>
                    <a:pt x="189" y="477"/>
                  </a:lnTo>
                  <a:lnTo>
                    <a:pt x="225" y="446"/>
                  </a:lnTo>
                  <a:lnTo>
                    <a:pt x="230" y="380"/>
                  </a:lnTo>
                  <a:lnTo>
                    <a:pt x="211" y="357"/>
                  </a:lnTo>
                  <a:lnTo>
                    <a:pt x="218" y="336"/>
                  </a:lnTo>
                  <a:lnTo>
                    <a:pt x="230" y="318"/>
                  </a:lnTo>
                  <a:lnTo>
                    <a:pt x="233" y="290"/>
                  </a:lnTo>
                  <a:lnTo>
                    <a:pt x="244" y="269"/>
                  </a:lnTo>
                  <a:lnTo>
                    <a:pt x="225" y="229"/>
                  </a:lnTo>
                  <a:lnTo>
                    <a:pt x="198" y="196"/>
                  </a:lnTo>
                  <a:lnTo>
                    <a:pt x="213" y="144"/>
                  </a:lnTo>
                  <a:lnTo>
                    <a:pt x="246" y="121"/>
                  </a:lnTo>
                  <a:lnTo>
                    <a:pt x="253" y="88"/>
                  </a:lnTo>
                  <a:lnTo>
                    <a:pt x="238" y="57"/>
                  </a:lnTo>
                  <a:lnTo>
                    <a:pt x="238" y="20"/>
                  </a:lnTo>
                  <a:lnTo>
                    <a:pt x="218" y="0"/>
                  </a:lnTo>
                  <a:lnTo>
                    <a:pt x="169" y="27"/>
                  </a:lnTo>
                  <a:lnTo>
                    <a:pt x="161" y="19"/>
                  </a:lnTo>
                  <a:lnTo>
                    <a:pt x="135" y="38"/>
                  </a:lnTo>
                  <a:lnTo>
                    <a:pt x="114" y="36"/>
                  </a:lnTo>
                  <a:lnTo>
                    <a:pt x="72" y="101"/>
                  </a:lnTo>
                  <a:lnTo>
                    <a:pt x="57" y="101"/>
                  </a:lnTo>
                  <a:lnTo>
                    <a:pt x="36" y="121"/>
                  </a:lnTo>
                  <a:lnTo>
                    <a:pt x="37" y="150"/>
                  </a:lnTo>
                  <a:lnTo>
                    <a:pt x="25" y="174"/>
                  </a:lnTo>
                  <a:lnTo>
                    <a:pt x="23" y="206"/>
                  </a:lnTo>
                  <a:lnTo>
                    <a:pt x="2" y="241"/>
                  </a:lnTo>
                  <a:lnTo>
                    <a:pt x="25" y="290"/>
                  </a:lnTo>
                  <a:lnTo>
                    <a:pt x="17" y="318"/>
                  </a:lnTo>
                  <a:lnTo>
                    <a:pt x="0" y="347"/>
                  </a:lnTo>
                  <a:lnTo>
                    <a:pt x="25" y="467"/>
                  </a:lnTo>
                  <a:lnTo>
                    <a:pt x="7" y="529"/>
                  </a:lnTo>
                  <a:lnTo>
                    <a:pt x="17" y="5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2130" y="1235"/>
              <a:ext cx="262" cy="563"/>
            </a:xfrm>
            <a:custGeom>
              <a:avLst/>
              <a:gdLst>
                <a:gd name="T0" fmla="*/ 1 w 479"/>
                <a:gd name="T1" fmla="*/ 1 h 974"/>
                <a:gd name="T2" fmla="*/ 1 w 479"/>
                <a:gd name="T3" fmla="*/ 1 h 974"/>
                <a:gd name="T4" fmla="*/ 1 w 479"/>
                <a:gd name="T5" fmla="*/ 1 h 974"/>
                <a:gd name="T6" fmla="*/ 1 w 479"/>
                <a:gd name="T7" fmla="*/ 1 h 974"/>
                <a:gd name="T8" fmla="*/ 1 w 479"/>
                <a:gd name="T9" fmla="*/ 1 h 974"/>
                <a:gd name="T10" fmla="*/ 1 w 479"/>
                <a:gd name="T11" fmla="*/ 1 h 974"/>
                <a:gd name="T12" fmla="*/ 1 w 479"/>
                <a:gd name="T13" fmla="*/ 1 h 974"/>
                <a:gd name="T14" fmla="*/ 1 w 479"/>
                <a:gd name="T15" fmla="*/ 1 h 974"/>
                <a:gd name="T16" fmla="*/ 1 w 479"/>
                <a:gd name="T17" fmla="*/ 1 h 974"/>
                <a:gd name="T18" fmla="*/ 1 w 479"/>
                <a:gd name="T19" fmla="*/ 1 h 974"/>
                <a:gd name="T20" fmla="*/ 1 w 479"/>
                <a:gd name="T21" fmla="*/ 1 h 974"/>
                <a:gd name="T22" fmla="*/ 1 w 479"/>
                <a:gd name="T23" fmla="*/ 1 h 974"/>
                <a:gd name="T24" fmla="*/ 1 w 479"/>
                <a:gd name="T25" fmla="*/ 1 h 974"/>
                <a:gd name="T26" fmla="*/ 1 w 479"/>
                <a:gd name="T27" fmla="*/ 1 h 974"/>
                <a:gd name="T28" fmla="*/ 1 w 479"/>
                <a:gd name="T29" fmla="*/ 1 h 974"/>
                <a:gd name="T30" fmla="*/ 1 w 479"/>
                <a:gd name="T31" fmla="*/ 1 h 974"/>
                <a:gd name="T32" fmla="*/ 1 w 479"/>
                <a:gd name="T33" fmla="*/ 1 h 974"/>
                <a:gd name="T34" fmla="*/ 1 w 479"/>
                <a:gd name="T35" fmla="*/ 1 h 974"/>
                <a:gd name="T36" fmla="*/ 1 w 479"/>
                <a:gd name="T37" fmla="*/ 1 h 974"/>
                <a:gd name="T38" fmla="*/ 1 w 479"/>
                <a:gd name="T39" fmla="*/ 1 h 974"/>
                <a:gd name="T40" fmla="*/ 1 w 479"/>
                <a:gd name="T41" fmla="*/ 1 h 974"/>
                <a:gd name="T42" fmla="*/ 1 w 479"/>
                <a:gd name="T43" fmla="*/ 1 h 974"/>
                <a:gd name="T44" fmla="*/ 1 w 479"/>
                <a:gd name="T45" fmla="*/ 1 h 974"/>
                <a:gd name="T46" fmla="*/ 1 w 479"/>
                <a:gd name="T47" fmla="*/ 1 h 974"/>
                <a:gd name="T48" fmla="*/ 1 w 479"/>
                <a:gd name="T49" fmla="*/ 1 h 974"/>
                <a:gd name="T50" fmla="*/ 1 w 479"/>
                <a:gd name="T51" fmla="*/ 1 h 974"/>
                <a:gd name="T52" fmla="*/ 1 w 479"/>
                <a:gd name="T53" fmla="*/ 1 h 974"/>
                <a:gd name="T54" fmla="*/ 1 w 479"/>
                <a:gd name="T55" fmla="*/ 1 h 974"/>
                <a:gd name="T56" fmla="*/ 1 w 479"/>
                <a:gd name="T57" fmla="*/ 1 h 974"/>
                <a:gd name="T58" fmla="*/ 1 w 479"/>
                <a:gd name="T59" fmla="*/ 1 h 974"/>
                <a:gd name="T60" fmla="*/ 1 w 479"/>
                <a:gd name="T61" fmla="*/ 1 h 974"/>
                <a:gd name="T62" fmla="*/ 1 w 479"/>
                <a:gd name="T63" fmla="*/ 1 h 974"/>
                <a:gd name="T64" fmla="*/ 1 w 479"/>
                <a:gd name="T65" fmla="*/ 1 h 974"/>
                <a:gd name="T66" fmla="*/ 1 w 479"/>
                <a:gd name="T67" fmla="*/ 1 h 974"/>
                <a:gd name="T68" fmla="*/ 1 w 479"/>
                <a:gd name="T69" fmla="*/ 1 h 974"/>
                <a:gd name="T70" fmla="*/ 1 w 479"/>
                <a:gd name="T71" fmla="*/ 1 h 974"/>
                <a:gd name="T72" fmla="*/ 1 w 479"/>
                <a:gd name="T73" fmla="*/ 1 h 974"/>
                <a:gd name="T74" fmla="*/ 1 w 479"/>
                <a:gd name="T75" fmla="*/ 1 h 974"/>
                <a:gd name="T76" fmla="*/ 1 w 479"/>
                <a:gd name="T77" fmla="*/ 1 h 974"/>
                <a:gd name="T78" fmla="*/ 1 w 479"/>
                <a:gd name="T79" fmla="*/ 1 h 974"/>
                <a:gd name="T80" fmla="*/ 1 w 479"/>
                <a:gd name="T81" fmla="*/ 1 h 974"/>
                <a:gd name="T82" fmla="*/ 1 w 479"/>
                <a:gd name="T83" fmla="*/ 1 h 974"/>
                <a:gd name="T84" fmla="*/ 1 w 479"/>
                <a:gd name="T85" fmla="*/ 1 h 974"/>
                <a:gd name="T86" fmla="*/ 1 w 479"/>
                <a:gd name="T87" fmla="*/ 1 h 974"/>
                <a:gd name="T88" fmla="*/ 1 w 479"/>
                <a:gd name="T89" fmla="*/ 1 h 974"/>
                <a:gd name="T90" fmla="*/ 1 w 479"/>
                <a:gd name="T91" fmla="*/ 1 h 974"/>
                <a:gd name="T92" fmla="*/ 1 w 479"/>
                <a:gd name="T93" fmla="*/ 1 h 9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9"/>
                <a:gd name="T142" fmla="*/ 0 h 974"/>
                <a:gd name="T143" fmla="*/ 479 w 479"/>
                <a:gd name="T144" fmla="*/ 974 h 9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9" h="974">
                  <a:moveTo>
                    <a:pt x="36" y="959"/>
                  </a:moveTo>
                  <a:lnTo>
                    <a:pt x="138" y="932"/>
                  </a:lnTo>
                  <a:lnTo>
                    <a:pt x="135" y="934"/>
                  </a:lnTo>
                  <a:lnTo>
                    <a:pt x="259" y="846"/>
                  </a:lnTo>
                  <a:cubicBezTo>
                    <a:pt x="260" y="846"/>
                    <a:pt x="261" y="845"/>
                    <a:pt x="262" y="845"/>
                  </a:cubicBezTo>
                  <a:lnTo>
                    <a:pt x="352" y="826"/>
                  </a:lnTo>
                  <a:lnTo>
                    <a:pt x="349" y="828"/>
                  </a:lnTo>
                  <a:lnTo>
                    <a:pt x="415" y="775"/>
                  </a:lnTo>
                  <a:lnTo>
                    <a:pt x="412" y="780"/>
                  </a:lnTo>
                  <a:lnTo>
                    <a:pt x="421" y="665"/>
                  </a:lnTo>
                  <a:lnTo>
                    <a:pt x="423" y="671"/>
                  </a:lnTo>
                  <a:lnTo>
                    <a:pt x="389" y="631"/>
                  </a:lnTo>
                  <a:cubicBezTo>
                    <a:pt x="388" y="629"/>
                    <a:pt x="387" y="626"/>
                    <a:pt x="388" y="623"/>
                  </a:cubicBezTo>
                  <a:lnTo>
                    <a:pt x="399" y="587"/>
                  </a:lnTo>
                  <a:cubicBezTo>
                    <a:pt x="399" y="587"/>
                    <a:pt x="400" y="586"/>
                    <a:pt x="400" y="585"/>
                  </a:cubicBezTo>
                  <a:lnTo>
                    <a:pt x="423" y="553"/>
                  </a:lnTo>
                  <a:lnTo>
                    <a:pt x="421" y="557"/>
                  </a:lnTo>
                  <a:lnTo>
                    <a:pt x="427" y="509"/>
                  </a:lnTo>
                  <a:cubicBezTo>
                    <a:pt x="427" y="508"/>
                    <a:pt x="427" y="507"/>
                    <a:pt x="428" y="506"/>
                  </a:cubicBezTo>
                  <a:lnTo>
                    <a:pt x="449" y="470"/>
                  </a:lnTo>
                  <a:lnTo>
                    <a:pt x="448" y="478"/>
                  </a:lnTo>
                  <a:lnTo>
                    <a:pt x="413" y="408"/>
                  </a:lnTo>
                  <a:lnTo>
                    <a:pt x="414" y="409"/>
                  </a:lnTo>
                  <a:lnTo>
                    <a:pt x="365" y="353"/>
                  </a:lnTo>
                  <a:cubicBezTo>
                    <a:pt x="363" y="351"/>
                    <a:pt x="363" y="348"/>
                    <a:pt x="363" y="345"/>
                  </a:cubicBezTo>
                  <a:lnTo>
                    <a:pt x="392" y="256"/>
                  </a:lnTo>
                  <a:cubicBezTo>
                    <a:pt x="392" y="254"/>
                    <a:pt x="393" y="253"/>
                    <a:pt x="395" y="252"/>
                  </a:cubicBezTo>
                  <a:lnTo>
                    <a:pt x="455" y="210"/>
                  </a:lnTo>
                  <a:lnTo>
                    <a:pt x="451" y="215"/>
                  </a:lnTo>
                  <a:lnTo>
                    <a:pt x="463" y="158"/>
                  </a:lnTo>
                  <a:lnTo>
                    <a:pt x="463" y="164"/>
                  </a:lnTo>
                  <a:lnTo>
                    <a:pt x="437" y="110"/>
                  </a:lnTo>
                  <a:cubicBezTo>
                    <a:pt x="437" y="109"/>
                    <a:pt x="436" y="108"/>
                    <a:pt x="436" y="107"/>
                  </a:cubicBezTo>
                  <a:lnTo>
                    <a:pt x="436" y="43"/>
                  </a:lnTo>
                  <a:lnTo>
                    <a:pt x="439" y="48"/>
                  </a:lnTo>
                  <a:lnTo>
                    <a:pt x="401" y="14"/>
                  </a:lnTo>
                  <a:lnTo>
                    <a:pt x="410" y="16"/>
                  </a:lnTo>
                  <a:lnTo>
                    <a:pt x="322" y="61"/>
                  </a:lnTo>
                  <a:cubicBezTo>
                    <a:pt x="319" y="63"/>
                    <a:pt x="316" y="62"/>
                    <a:pt x="313" y="60"/>
                  </a:cubicBezTo>
                  <a:lnTo>
                    <a:pt x="298" y="47"/>
                  </a:lnTo>
                  <a:lnTo>
                    <a:pt x="308" y="47"/>
                  </a:lnTo>
                  <a:lnTo>
                    <a:pt x="259" y="80"/>
                  </a:lnTo>
                  <a:cubicBezTo>
                    <a:pt x="258" y="80"/>
                    <a:pt x="256" y="81"/>
                    <a:pt x="254" y="81"/>
                  </a:cubicBezTo>
                  <a:lnTo>
                    <a:pt x="217" y="79"/>
                  </a:lnTo>
                  <a:lnTo>
                    <a:pt x="224" y="75"/>
                  </a:lnTo>
                  <a:lnTo>
                    <a:pt x="147" y="187"/>
                  </a:lnTo>
                  <a:cubicBezTo>
                    <a:pt x="145" y="189"/>
                    <a:pt x="143" y="191"/>
                    <a:pt x="140" y="191"/>
                  </a:cubicBezTo>
                  <a:lnTo>
                    <a:pt x="114" y="191"/>
                  </a:lnTo>
                  <a:lnTo>
                    <a:pt x="119" y="189"/>
                  </a:lnTo>
                  <a:lnTo>
                    <a:pt x="79" y="223"/>
                  </a:lnTo>
                  <a:lnTo>
                    <a:pt x="82" y="216"/>
                  </a:lnTo>
                  <a:lnTo>
                    <a:pt x="84" y="268"/>
                  </a:lnTo>
                  <a:cubicBezTo>
                    <a:pt x="84" y="269"/>
                    <a:pt x="84" y="270"/>
                    <a:pt x="83" y="271"/>
                  </a:cubicBezTo>
                  <a:lnTo>
                    <a:pt x="63" y="313"/>
                  </a:lnTo>
                  <a:lnTo>
                    <a:pt x="63" y="310"/>
                  </a:lnTo>
                  <a:lnTo>
                    <a:pt x="58" y="365"/>
                  </a:lnTo>
                  <a:cubicBezTo>
                    <a:pt x="58" y="366"/>
                    <a:pt x="57" y="368"/>
                    <a:pt x="57" y="369"/>
                  </a:cubicBezTo>
                  <a:lnTo>
                    <a:pt x="19" y="429"/>
                  </a:lnTo>
                  <a:lnTo>
                    <a:pt x="19" y="422"/>
                  </a:lnTo>
                  <a:lnTo>
                    <a:pt x="61" y="507"/>
                  </a:lnTo>
                  <a:cubicBezTo>
                    <a:pt x="62" y="509"/>
                    <a:pt x="62" y="511"/>
                    <a:pt x="61" y="513"/>
                  </a:cubicBezTo>
                  <a:lnTo>
                    <a:pt x="46" y="560"/>
                  </a:lnTo>
                  <a:cubicBezTo>
                    <a:pt x="46" y="561"/>
                    <a:pt x="46" y="561"/>
                    <a:pt x="45" y="562"/>
                  </a:cubicBezTo>
                  <a:lnTo>
                    <a:pt x="15" y="613"/>
                  </a:lnTo>
                  <a:lnTo>
                    <a:pt x="16" y="607"/>
                  </a:lnTo>
                  <a:lnTo>
                    <a:pt x="61" y="815"/>
                  </a:lnTo>
                  <a:cubicBezTo>
                    <a:pt x="62" y="817"/>
                    <a:pt x="62" y="818"/>
                    <a:pt x="61" y="819"/>
                  </a:cubicBezTo>
                  <a:lnTo>
                    <a:pt x="29" y="927"/>
                  </a:lnTo>
                  <a:lnTo>
                    <a:pt x="29" y="922"/>
                  </a:lnTo>
                  <a:lnTo>
                    <a:pt x="46" y="964"/>
                  </a:lnTo>
                  <a:lnTo>
                    <a:pt x="31" y="970"/>
                  </a:lnTo>
                  <a:lnTo>
                    <a:pt x="14" y="928"/>
                  </a:lnTo>
                  <a:cubicBezTo>
                    <a:pt x="13" y="926"/>
                    <a:pt x="13" y="924"/>
                    <a:pt x="14" y="923"/>
                  </a:cubicBezTo>
                  <a:lnTo>
                    <a:pt x="46" y="815"/>
                  </a:lnTo>
                  <a:lnTo>
                    <a:pt x="46" y="819"/>
                  </a:lnTo>
                  <a:lnTo>
                    <a:pt x="1" y="610"/>
                  </a:lnTo>
                  <a:cubicBezTo>
                    <a:pt x="0" y="608"/>
                    <a:pt x="1" y="606"/>
                    <a:pt x="2" y="605"/>
                  </a:cubicBezTo>
                  <a:lnTo>
                    <a:pt x="32" y="554"/>
                  </a:lnTo>
                  <a:lnTo>
                    <a:pt x="31" y="555"/>
                  </a:lnTo>
                  <a:lnTo>
                    <a:pt x="46" y="508"/>
                  </a:lnTo>
                  <a:lnTo>
                    <a:pt x="46" y="514"/>
                  </a:lnTo>
                  <a:lnTo>
                    <a:pt x="5" y="429"/>
                  </a:lnTo>
                  <a:cubicBezTo>
                    <a:pt x="4" y="426"/>
                    <a:pt x="4" y="423"/>
                    <a:pt x="5" y="421"/>
                  </a:cubicBezTo>
                  <a:lnTo>
                    <a:pt x="43" y="360"/>
                  </a:lnTo>
                  <a:lnTo>
                    <a:pt x="42" y="364"/>
                  </a:lnTo>
                  <a:lnTo>
                    <a:pt x="47" y="309"/>
                  </a:lnTo>
                  <a:cubicBezTo>
                    <a:pt x="48" y="308"/>
                    <a:pt x="48" y="307"/>
                    <a:pt x="48" y="306"/>
                  </a:cubicBezTo>
                  <a:lnTo>
                    <a:pt x="69" y="264"/>
                  </a:lnTo>
                  <a:lnTo>
                    <a:pt x="68" y="268"/>
                  </a:lnTo>
                  <a:lnTo>
                    <a:pt x="66" y="217"/>
                  </a:lnTo>
                  <a:cubicBezTo>
                    <a:pt x="66" y="215"/>
                    <a:pt x="67" y="212"/>
                    <a:pt x="69" y="211"/>
                  </a:cubicBezTo>
                  <a:lnTo>
                    <a:pt x="108" y="177"/>
                  </a:lnTo>
                  <a:cubicBezTo>
                    <a:pt x="110" y="175"/>
                    <a:pt x="112" y="175"/>
                    <a:pt x="114" y="175"/>
                  </a:cubicBezTo>
                  <a:lnTo>
                    <a:pt x="140" y="175"/>
                  </a:lnTo>
                  <a:lnTo>
                    <a:pt x="133" y="178"/>
                  </a:lnTo>
                  <a:lnTo>
                    <a:pt x="210" y="66"/>
                  </a:lnTo>
                  <a:cubicBezTo>
                    <a:pt x="212" y="64"/>
                    <a:pt x="215" y="63"/>
                    <a:pt x="217" y="63"/>
                  </a:cubicBezTo>
                  <a:lnTo>
                    <a:pt x="255" y="65"/>
                  </a:lnTo>
                  <a:lnTo>
                    <a:pt x="250" y="66"/>
                  </a:lnTo>
                  <a:lnTo>
                    <a:pt x="299" y="34"/>
                  </a:lnTo>
                  <a:cubicBezTo>
                    <a:pt x="302" y="32"/>
                    <a:pt x="306" y="32"/>
                    <a:pt x="309" y="35"/>
                  </a:cubicBezTo>
                  <a:lnTo>
                    <a:pt x="324" y="48"/>
                  </a:lnTo>
                  <a:lnTo>
                    <a:pt x="315" y="47"/>
                  </a:lnTo>
                  <a:lnTo>
                    <a:pt x="403" y="1"/>
                  </a:lnTo>
                  <a:cubicBezTo>
                    <a:pt x="406" y="0"/>
                    <a:pt x="410" y="0"/>
                    <a:pt x="412" y="3"/>
                  </a:cubicBezTo>
                  <a:lnTo>
                    <a:pt x="450" y="37"/>
                  </a:lnTo>
                  <a:cubicBezTo>
                    <a:pt x="451" y="38"/>
                    <a:pt x="452" y="40"/>
                    <a:pt x="452" y="43"/>
                  </a:cubicBezTo>
                  <a:lnTo>
                    <a:pt x="452" y="107"/>
                  </a:lnTo>
                  <a:lnTo>
                    <a:pt x="451" y="103"/>
                  </a:lnTo>
                  <a:lnTo>
                    <a:pt x="478" y="156"/>
                  </a:lnTo>
                  <a:cubicBezTo>
                    <a:pt x="479" y="158"/>
                    <a:pt x="479" y="160"/>
                    <a:pt x="478" y="162"/>
                  </a:cubicBezTo>
                  <a:lnTo>
                    <a:pt x="467" y="218"/>
                  </a:lnTo>
                  <a:cubicBezTo>
                    <a:pt x="467" y="220"/>
                    <a:pt x="466" y="222"/>
                    <a:pt x="464" y="223"/>
                  </a:cubicBezTo>
                  <a:lnTo>
                    <a:pt x="404" y="265"/>
                  </a:lnTo>
                  <a:lnTo>
                    <a:pt x="407" y="261"/>
                  </a:lnTo>
                  <a:lnTo>
                    <a:pt x="379" y="350"/>
                  </a:lnTo>
                  <a:lnTo>
                    <a:pt x="377" y="342"/>
                  </a:lnTo>
                  <a:lnTo>
                    <a:pt x="426" y="399"/>
                  </a:lnTo>
                  <a:cubicBezTo>
                    <a:pt x="426" y="399"/>
                    <a:pt x="427" y="400"/>
                    <a:pt x="427" y="401"/>
                  </a:cubicBezTo>
                  <a:lnTo>
                    <a:pt x="463" y="471"/>
                  </a:lnTo>
                  <a:cubicBezTo>
                    <a:pt x="464" y="473"/>
                    <a:pt x="464" y="476"/>
                    <a:pt x="462" y="478"/>
                  </a:cubicBezTo>
                  <a:lnTo>
                    <a:pt x="442" y="514"/>
                  </a:lnTo>
                  <a:lnTo>
                    <a:pt x="443" y="511"/>
                  </a:lnTo>
                  <a:lnTo>
                    <a:pt x="437" y="559"/>
                  </a:lnTo>
                  <a:cubicBezTo>
                    <a:pt x="437" y="560"/>
                    <a:pt x="437" y="561"/>
                    <a:pt x="436" y="562"/>
                  </a:cubicBezTo>
                  <a:lnTo>
                    <a:pt x="413" y="594"/>
                  </a:lnTo>
                  <a:lnTo>
                    <a:pt x="414" y="592"/>
                  </a:lnTo>
                  <a:lnTo>
                    <a:pt x="403" y="628"/>
                  </a:lnTo>
                  <a:lnTo>
                    <a:pt x="402" y="621"/>
                  </a:lnTo>
                  <a:lnTo>
                    <a:pt x="435" y="660"/>
                  </a:lnTo>
                  <a:cubicBezTo>
                    <a:pt x="437" y="662"/>
                    <a:pt x="437" y="664"/>
                    <a:pt x="437" y="666"/>
                  </a:cubicBezTo>
                  <a:lnTo>
                    <a:pt x="428" y="782"/>
                  </a:lnTo>
                  <a:cubicBezTo>
                    <a:pt x="428" y="784"/>
                    <a:pt x="427" y="786"/>
                    <a:pt x="425" y="787"/>
                  </a:cubicBezTo>
                  <a:lnTo>
                    <a:pt x="359" y="840"/>
                  </a:lnTo>
                  <a:cubicBezTo>
                    <a:pt x="358" y="841"/>
                    <a:pt x="357" y="842"/>
                    <a:pt x="356" y="842"/>
                  </a:cubicBezTo>
                  <a:lnTo>
                    <a:pt x="266" y="861"/>
                  </a:lnTo>
                  <a:lnTo>
                    <a:pt x="269" y="860"/>
                  </a:lnTo>
                  <a:lnTo>
                    <a:pt x="145" y="947"/>
                  </a:lnTo>
                  <a:cubicBezTo>
                    <a:pt x="144" y="947"/>
                    <a:pt x="143" y="948"/>
                    <a:pt x="142" y="948"/>
                  </a:cubicBezTo>
                  <a:lnTo>
                    <a:pt x="41" y="974"/>
                  </a:lnTo>
                  <a:lnTo>
                    <a:pt x="36" y="959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2458" y="1416"/>
              <a:ext cx="471" cy="350"/>
            </a:xfrm>
            <a:custGeom>
              <a:avLst/>
              <a:gdLst>
                <a:gd name="T0" fmla="*/ 104 w 471"/>
                <a:gd name="T1" fmla="*/ 340 h 350"/>
                <a:gd name="T2" fmla="*/ 107 w 471"/>
                <a:gd name="T3" fmla="*/ 319 h 350"/>
                <a:gd name="T4" fmla="*/ 124 w 471"/>
                <a:gd name="T5" fmla="*/ 311 h 350"/>
                <a:gd name="T6" fmla="*/ 155 w 471"/>
                <a:gd name="T7" fmla="*/ 340 h 350"/>
                <a:gd name="T8" fmla="*/ 165 w 471"/>
                <a:gd name="T9" fmla="*/ 340 h 350"/>
                <a:gd name="T10" fmla="*/ 193 w 471"/>
                <a:gd name="T11" fmla="*/ 336 h 350"/>
                <a:gd name="T12" fmla="*/ 209 w 471"/>
                <a:gd name="T13" fmla="*/ 322 h 350"/>
                <a:gd name="T14" fmla="*/ 232 w 471"/>
                <a:gd name="T15" fmla="*/ 341 h 350"/>
                <a:gd name="T16" fmla="*/ 241 w 471"/>
                <a:gd name="T17" fmla="*/ 323 h 350"/>
                <a:gd name="T18" fmla="*/ 245 w 471"/>
                <a:gd name="T19" fmla="*/ 312 h 350"/>
                <a:gd name="T20" fmla="*/ 263 w 471"/>
                <a:gd name="T21" fmla="*/ 301 h 350"/>
                <a:gd name="T22" fmla="*/ 269 w 471"/>
                <a:gd name="T23" fmla="*/ 277 h 350"/>
                <a:gd name="T24" fmla="*/ 287 w 471"/>
                <a:gd name="T25" fmla="*/ 272 h 350"/>
                <a:gd name="T26" fmla="*/ 340 w 471"/>
                <a:gd name="T27" fmla="*/ 175 h 350"/>
                <a:gd name="T28" fmla="*/ 330 w 471"/>
                <a:gd name="T29" fmla="*/ 159 h 350"/>
                <a:gd name="T30" fmla="*/ 340 w 471"/>
                <a:gd name="T31" fmla="*/ 148 h 350"/>
                <a:gd name="T32" fmla="*/ 351 w 471"/>
                <a:gd name="T33" fmla="*/ 153 h 350"/>
                <a:gd name="T34" fmla="*/ 368 w 471"/>
                <a:gd name="T35" fmla="*/ 143 h 350"/>
                <a:gd name="T36" fmla="*/ 378 w 471"/>
                <a:gd name="T37" fmla="*/ 121 h 350"/>
                <a:gd name="T38" fmla="*/ 422 w 471"/>
                <a:gd name="T39" fmla="*/ 76 h 350"/>
                <a:gd name="T40" fmla="*/ 456 w 471"/>
                <a:gd name="T41" fmla="*/ 64 h 350"/>
                <a:gd name="T42" fmla="*/ 471 w 471"/>
                <a:gd name="T43" fmla="*/ 49 h 350"/>
                <a:gd name="T44" fmla="*/ 467 w 471"/>
                <a:gd name="T45" fmla="*/ 13 h 350"/>
                <a:gd name="T46" fmla="*/ 445 w 471"/>
                <a:gd name="T47" fmla="*/ 11 h 350"/>
                <a:gd name="T48" fmla="*/ 393 w 471"/>
                <a:gd name="T49" fmla="*/ 17 h 350"/>
                <a:gd name="T50" fmla="*/ 358 w 471"/>
                <a:gd name="T51" fmla="*/ 0 h 350"/>
                <a:gd name="T52" fmla="*/ 336 w 471"/>
                <a:gd name="T53" fmla="*/ 3 h 350"/>
                <a:gd name="T54" fmla="*/ 284 w 471"/>
                <a:gd name="T55" fmla="*/ 76 h 350"/>
                <a:gd name="T56" fmla="*/ 269 w 471"/>
                <a:gd name="T57" fmla="*/ 87 h 350"/>
                <a:gd name="T58" fmla="*/ 235 w 471"/>
                <a:gd name="T59" fmla="*/ 71 h 350"/>
                <a:gd name="T60" fmla="*/ 232 w 471"/>
                <a:gd name="T61" fmla="*/ 52 h 350"/>
                <a:gd name="T62" fmla="*/ 225 w 471"/>
                <a:gd name="T63" fmla="*/ 20 h 350"/>
                <a:gd name="T64" fmla="*/ 206 w 471"/>
                <a:gd name="T65" fmla="*/ 6 h 350"/>
                <a:gd name="T66" fmla="*/ 175 w 471"/>
                <a:gd name="T67" fmla="*/ 14 h 350"/>
                <a:gd name="T68" fmla="*/ 156 w 471"/>
                <a:gd name="T69" fmla="*/ 1 h 350"/>
                <a:gd name="T70" fmla="*/ 128 w 471"/>
                <a:gd name="T71" fmla="*/ 39 h 350"/>
                <a:gd name="T72" fmla="*/ 98 w 471"/>
                <a:gd name="T73" fmla="*/ 49 h 350"/>
                <a:gd name="T74" fmla="*/ 57 w 471"/>
                <a:gd name="T75" fmla="*/ 90 h 350"/>
                <a:gd name="T76" fmla="*/ 10 w 471"/>
                <a:gd name="T77" fmla="*/ 179 h 350"/>
                <a:gd name="T78" fmla="*/ 23 w 471"/>
                <a:gd name="T79" fmla="*/ 204 h 350"/>
                <a:gd name="T80" fmla="*/ 20 w 471"/>
                <a:gd name="T81" fmla="*/ 214 h 350"/>
                <a:gd name="T82" fmla="*/ 20 w 471"/>
                <a:gd name="T83" fmla="*/ 226 h 350"/>
                <a:gd name="T84" fmla="*/ 27 w 471"/>
                <a:gd name="T85" fmla="*/ 236 h 350"/>
                <a:gd name="T86" fmla="*/ 41 w 471"/>
                <a:gd name="T87" fmla="*/ 224 h 350"/>
                <a:gd name="T88" fmla="*/ 66 w 471"/>
                <a:gd name="T89" fmla="*/ 218 h 350"/>
                <a:gd name="T90" fmla="*/ 0 w 471"/>
                <a:gd name="T91" fmla="*/ 299 h 350"/>
                <a:gd name="T92" fmla="*/ 0 w 471"/>
                <a:gd name="T93" fmla="*/ 316 h 350"/>
                <a:gd name="T94" fmla="*/ 14 w 471"/>
                <a:gd name="T95" fmla="*/ 322 h 350"/>
                <a:gd name="T96" fmla="*/ 43 w 471"/>
                <a:gd name="T97" fmla="*/ 350 h 350"/>
                <a:gd name="T98" fmla="*/ 91 w 471"/>
                <a:gd name="T99" fmla="*/ 343 h 350"/>
                <a:gd name="T100" fmla="*/ 104 w 471"/>
                <a:gd name="T101" fmla="*/ 340 h 350"/>
                <a:gd name="T102" fmla="*/ 104 w 471"/>
                <a:gd name="T103" fmla="*/ 340 h 3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1"/>
                <a:gd name="T157" fmla="*/ 0 h 350"/>
                <a:gd name="T158" fmla="*/ 471 w 471"/>
                <a:gd name="T159" fmla="*/ 350 h 3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1" h="350">
                  <a:moveTo>
                    <a:pt x="104" y="340"/>
                  </a:moveTo>
                  <a:lnTo>
                    <a:pt x="107" y="319"/>
                  </a:lnTo>
                  <a:lnTo>
                    <a:pt x="124" y="311"/>
                  </a:lnTo>
                  <a:lnTo>
                    <a:pt x="155" y="340"/>
                  </a:lnTo>
                  <a:lnTo>
                    <a:pt x="165" y="340"/>
                  </a:lnTo>
                  <a:lnTo>
                    <a:pt x="193" y="336"/>
                  </a:lnTo>
                  <a:lnTo>
                    <a:pt x="209" y="322"/>
                  </a:lnTo>
                  <a:lnTo>
                    <a:pt x="232" y="341"/>
                  </a:lnTo>
                  <a:lnTo>
                    <a:pt x="241" y="323"/>
                  </a:lnTo>
                  <a:lnTo>
                    <a:pt x="245" y="312"/>
                  </a:lnTo>
                  <a:lnTo>
                    <a:pt x="263" y="301"/>
                  </a:lnTo>
                  <a:lnTo>
                    <a:pt x="269" y="277"/>
                  </a:lnTo>
                  <a:lnTo>
                    <a:pt x="287" y="272"/>
                  </a:lnTo>
                  <a:lnTo>
                    <a:pt x="340" y="175"/>
                  </a:lnTo>
                  <a:lnTo>
                    <a:pt x="330" y="159"/>
                  </a:lnTo>
                  <a:lnTo>
                    <a:pt x="340" y="148"/>
                  </a:lnTo>
                  <a:lnTo>
                    <a:pt x="351" y="153"/>
                  </a:lnTo>
                  <a:lnTo>
                    <a:pt x="368" y="143"/>
                  </a:lnTo>
                  <a:lnTo>
                    <a:pt x="378" y="121"/>
                  </a:lnTo>
                  <a:lnTo>
                    <a:pt x="422" y="76"/>
                  </a:lnTo>
                  <a:lnTo>
                    <a:pt x="456" y="64"/>
                  </a:lnTo>
                  <a:lnTo>
                    <a:pt x="471" y="49"/>
                  </a:lnTo>
                  <a:lnTo>
                    <a:pt x="467" y="13"/>
                  </a:lnTo>
                  <a:lnTo>
                    <a:pt x="445" y="11"/>
                  </a:lnTo>
                  <a:lnTo>
                    <a:pt x="393" y="17"/>
                  </a:lnTo>
                  <a:lnTo>
                    <a:pt x="358" y="0"/>
                  </a:lnTo>
                  <a:lnTo>
                    <a:pt x="336" y="3"/>
                  </a:lnTo>
                  <a:lnTo>
                    <a:pt x="284" y="76"/>
                  </a:lnTo>
                  <a:lnTo>
                    <a:pt x="269" y="87"/>
                  </a:lnTo>
                  <a:lnTo>
                    <a:pt x="235" y="71"/>
                  </a:lnTo>
                  <a:lnTo>
                    <a:pt x="232" y="52"/>
                  </a:lnTo>
                  <a:lnTo>
                    <a:pt x="225" y="20"/>
                  </a:lnTo>
                  <a:lnTo>
                    <a:pt x="206" y="6"/>
                  </a:lnTo>
                  <a:lnTo>
                    <a:pt x="175" y="14"/>
                  </a:lnTo>
                  <a:lnTo>
                    <a:pt x="156" y="1"/>
                  </a:lnTo>
                  <a:lnTo>
                    <a:pt x="128" y="39"/>
                  </a:lnTo>
                  <a:lnTo>
                    <a:pt x="98" y="49"/>
                  </a:lnTo>
                  <a:lnTo>
                    <a:pt x="57" y="90"/>
                  </a:lnTo>
                  <a:lnTo>
                    <a:pt x="10" y="179"/>
                  </a:lnTo>
                  <a:lnTo>
                    <a:pt x="23" y="204"/>
                  </a:lnTo>
                  <a:lnTo>
                    <a:pt x="20" y="214"/>
                  </a:lnTo>
                  <a:lnTo>
                    <a:pt x="20" y="226"/>
                  </a:lnTo>
                  <a:lnTo>
                    <a:pt x="27" y="236"/>
                  </a:lnTo>
                  <a:lnTo>
                    <a:pt x="41" y="224"/>
                  </a:lnTo>
                  <a:lnTo>
                    <a:pt x="66" y="218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14" y="322"/>
                  </a:lnTo>
                  <a:lnTo>
                    <a:pt x="43" y="350"/>
                  </a:lnTo>
                  <a:lnTo>
                    <a:pt x="91" y="343"/>
                  </a:lnTo>
                  <a:lnTo>
                    <a:pt x="104" y="3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11"/>
            <p:cNvSpPr/>
            <p:nvPr/>
          </p:nvSpPr>
          <p:spPr bwMode="auto">
            <a:xfrm>
              <a:off x="2454" y="1411"/>
              <a:ext cx="480" cy="360"/>
            </a:xfrm>
            <a:custGeom>
              <a:avLst/>
              <a:gdLst>
                <a:gd name="T0" fmla="*/ 1 w 879"/>
                <a:gd name="T1" fmla="*/ 1 h 623"/>
                <a:gd name="T2" fmla="*/ 1 w 879"/>
                <a:gd name="T3" fmla="*/ 1 h 623"/>
                <a:gd name="T4" fmla="*/ 1 w 879"/>
                <a:gd name="T5" fmla="*/ 1 h 623"/>
                <a:gd name="T6" fmla="*/ 1 w 879"/>
                <a:gd name="T7" fmla="*/ 1 h 623"/>
                <a:gd name="T8" fmla="*/ 1 w 879"/>
                <a:gd name="T9" fmla="*/ 1 h 623"/>
                <a:gd name="T10" fmla="*/ 1 w 879"/>
                <a:gd name="T11" fmla="*/ 1 h 623"/>
                <a:gd name="T12" fmla="*/ 1 w 879"/>
                <a:gd name="T13" fmla="*/ 1 h 623"/>
                <a:gd name="T14" fmla="*/ 1 w 879"/>
                <a:gd name="T15" fmla="*/ 1 h 623"/>
                <a:gd name="T16" fmla="*/ 1 w 879"/>
                <a:gd name="T17" fmla="*/ 1 h 623"/>
                <a:gd name="T18" fmla="*/ 1 w 879"/>
                <a:gd name="T19" fmla="*/ 1 h 623"/>
                <a:gd name="T20" fmla="*/ 1 w 879"/>
                <a:gd name="T21" fmla="*/ 1 h 623"/>
                <a:gd name="T22" fmla="*/ 1 w 879"/>
                <a:gd name="T23" fmla="*/ 1 h 623"/>
                <a:gd name="T24" fmla="*/ 1 w 879"/>
                <a:gd name="T25" fmla="*/ 1 h 623"/>
                <a:gd name="T26" fmla="*/ 1 w 879"/>
                <a:gd name="T27" fmla="*/ 1 h 623"/>
                <a:gd name="T28" fmla="*/ 1 w 879"/>
                <a:gd name="T29" fmla="*/ 1 h 623"/>
                <a:gd name="T30" fmla="*/ 1 w 879"/>
                <a:gd name="T31" fmla="*/ 1 h 623"/>
                <a:gd name="T32" fmla="*/ 1 w 879"/>
                <a:gd name="T33" fmla="*/ 1 h 623"/>
                <a:gd name="T34" fmla="*/ 1 w 879"/>
                <a:gd name="T35" fmla="*/ 1 h 623"/>
                <a:gd name="T36" fmla="*/ 1 w 879"/>
                <a:gd name="T37" fmla="*/ 1 h 623"/>
                <a:gd name="T38" fmla="*/ 1 w 879"/>
                <a:gd name="T39" fmla="*/ 1 h 623"/>
                <a:gd name="T40" fmla="*/ 1 w 879"/>
                <a:gd name="T41" fmla="*/ 1 h 623"/>
                <a:gd name="T42" fmla="*/ 1 w 879"/>
                <a:gd name="T43" fmla="*/ 1 h 623"/>
                <a:gd name="T44" fmla="*/ 1 w 879"/>
                <a:gd name="T45" fmla="*/ 1 h 623"/>
                <a:gd name="T46" fmla="*/ 1 w 879"/>
                <a:gd name="T47" fmla="*/ 1 h 623"/>
                <a:gd name="T48" fmla="*/ 1 w 879"/>
                <a:gd name="T49" fmla="*/ 1 h 623"/>
                <a:gd name="T50" fmla="*/ 1 w 879"/>
                <a:gd name="T51" fmla="*/ 1 h 623"/>
                <a:gd name="T52" fmla="*/ 1 w 879"/>
                <a:gd name="T53" fmla="*/ 1 h 623"/>
                <a:gd name="T54" fmla="*/ 1 w 879"/>
                <a:gd name="T55" fmla="*/ 1 h 623"/>
                <a:gd name="T56" fmla="*/ 1 w 879"/>
                <a:gd name="T57" fmla="*/ 1 h 623"/>
                <a:gd name="T58" fmla="*/ 1 w 879"/>
                <a:gd name="T59" fmla="*/ 1 h 623"/>
                <a:gd name="T60" fmla="*/ 1 w 879"/>
                <a:gd name="T61" fmla="*/ 1 h 623"/>
                <a:gd name="T62" fmla="*/ 1 w 879"/>
                <a:gd name="T63" fmla="*/ 1 h 623"/>
                <a:gd name="T64" fmla="*/ 1 w 879"/>
                <a:gd name="T65" fmla="*/ 1 h 623"/>
                <a:gd name="T66" fmla="*/ 1 w 879"/>
                <a:gd name="T67" fmla="*/ 1 h 623"/>
                <a:gd name="T68" fmla="*/ 1 w 879"/>
                <a:gd name="T69" fmla="*/ 1 h 623"/>
                <a:gd name="T70" fmla="*/ 1 w 879"/>
                <a:gd name="T71" fmla="*/ 1 h 623"/>
                <a:gd name="T72" fmla="*/ 1 w 879"/>
                <a:gd name="T73" fmla="*/ 1 h 623"/>
                <a:gd name="T74" fmla="*/ 1 w 879"/>
                <a:gd name="T75" fmla="*/ 1 h 623"/>
                <a:gd name="T76" fmla="*/ 1 w 879"/>
                <a:gd name="T77" fmla="*/ 1 h 623"/>
                <a:gd name="T78" fmla="*/ 1 w 879"/>
                <a:gd name="T79" fmla="*/ 1 h 623"/>
                <a:gd name="T80" fmla="*/ 1 w 879"/>
                <a:gd name="T81" fmla="*/ 1 h 623"/>
                <a:gd name="T82" fmla="*/ 1 w 879"/>
                <a:gd name="T83" fmla="*/ 1 h 623"/>
                <a:gd name="T84" fmla="*/ 1 w 879"/>
                <a:gd name="T85" fmla="*/ 1 h 623"/>
                <a:gd name="T86" fmla="*/ 1 w 879"/>
                <a:gd name="T87" fmla="*/ 1 h 623"/>
                <a:gd name="T88" fmla="*/ 1 w 879"/>
                <a:gd name="T89" fmla="*/ 1 h 623"/>
                <a:gd name="T90" fmla="*/ 1 w 879"/>
                <a:gd name="T91" fmla="*/ 1 h 623"/>
                <a:gd name="T92" fmla="*/ 1 w 879"/>
                <a:gd name="T93" fmla="*/ 1 h 623"/>
                <a:gd name="T94" fmla="*/ 1 w 879"/>
                <a:gd name="T95" fmla="*/ 1 h 623"/>
                <a:gd name="T96" fmla="*/ 1 w 879"/>
                <a:gd name="T97" fmla="*/ 1 h 6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9"/>
                <a:gd name="T148" fmla="*/ 0 h 623"/>
                <a:gd name="T149" fmla="*/ 879 w 879"/>
                <a:gd name="T150" fmla="*/ 623 h 6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9" h="623">
                  <a:moveTo>
                    <a:pt x="190" y="596"/>
                  </a:moveTo>
                  <a:lnTo>
                    <a:pt x="195" y="559"/>
                  </a:lnTo>
                  <a:cubicBezTo>
                    <a:pt x="196" y="557"/>
                    <a:pt x="198" y="554"/>
                    <a:pt x="200" y="553"/>
                  </a:cubicBezTo>
                  <a:lnTo>
                    <a:pt x="232" y="540"/>
                  </a:lnTo>
                  <a:cubicBezTo>
                    <a:pt x="235" y="539"/>
                    <a:pt x="238" y="539"/>
                    <a:pt x="241" y="541"/>
                  </a:cubicBezTo>
                  <a:lnTo>
                    <a:pt x="297" y="591"/>
                  </a:lnTo>
                  <a:lnTo>
                    <a:pt x="291" y="589"/>
                  </a:lnTo>
                  <a:lnTo>
                    <a:pt x="310" y="589"/>
                  </a:lnTo>
                  <a:lnTo>
                    <a:pt x="309" y="589"/>
                  </a:lnTo>
                  <a:lnTo>
                    <a:pt x="360" y="582"/>
                  </a:lnTo>
                  <a:lnTo>
                    <a:pt x="356" y="583"/>
                  </a:lnTo>
                  <a:lnTo>
                    <a:pt x="386" y="560"/>
                  </a:lnTo>
                  <a:cubicBezTo>
                    <a:pt x="389" y="558"/>
                    <a:pt x="393" y="558"/>
                    <a:pt x="396" y="560"/>
                  </a:cubicBezTo>
                  <a:lnTo>
                    <a:pt x="437" y="593"/>
                  </a:lnTo>
                  <a:lnTo>
                    <a:pt x="425" y="595"/>
                  </a:lnTo>
                  <a:lnTo>
                    <a:pt x="442" y="565"/>
                  </a:lnTo>
                  <a:lnTo>
                    <a:pt x="449" y="546"/>
                  </a:lnTo>
                  <a:cubicBezTo>
                    <a:pt x="450" y="545"/>
                    <a:pt x="451" y="543"/>
                    <a:pt x="452" y="542"/>
                  </a:cubicBezTo>
                  <a:lnTo>
                    <a:pt x="486" y="523"/>
                  </a:lnTo>
                  <a:lnTo>
                    <a:pt x="482" y="528"/>
                  </a:lnTo>
                  <a:lnTo>
                    <a:pt x="492" y="486"/>
                  </a:lnTo>
                  <a:cubicBezTo>
                    <a:pt x="492" y="483"/>
                    <a:pt x="495" y="480"/>
                    <a:pt x="498" y="480"/>
                  </a:cubicBezTo>
                  <a:lnTo>
                    <a:pt x="531" y="472"/>
                  </a:lnTo>
                  <a:lnTo>
                    <a:pt x="526" y="476"/>
                  </a:lnTo>
                  <a:lnTo>
                    <a:pt x="624" y="308"/>
                  </a:lnTo>
                  <a:lnTo>
                    <a:pt x="624" y="317"/>
                  </a:lnTo>
                  <a:lnTo>
                    <a:pt x="605" y="288"/>
                  </a:lnTo>
                  <a:cubicBezTo>
                    <a:pt x="603" y="285"/>
                    <a:pt x="604" y="280"/>
                    <a:pt x="607" y="278"/>
                  </a:cubicBezTo>
                  <a:lnTo>
                    <a:pt x="625" y="260"/>
                  </a:lnTo>
                  <a:cubicBezTo>
                    <a:pt x="627" y="258"/>
                    <a:pt x="631" y="258"/>
                    <a:pt x="633" y="259"/>
                  </a:cubicBezTo>
                  <a:lnTo>
                    <a:pt x="654" y="266"/>
                  </a:lnTo>
                  <a:lnTo>
                    <a:pt x="647" y="267"/>
                  </a:lnTo>
                  <a:lnTo>
                    <a:pt x="677" y="250"/>
                  </a:lnTo>
                  <a:lnTo>
                    <a:pt x="674" y="253"/>
                  </a:lnTo>
                  <a:lnTo>
                    <a:pt x="693" y="215"/>
                  </a:lnTo>
                  <a:cubicBezTo>
                    <a:pt x="693" y="214"/>
                    <a:pt x="694" y="213"/>
                    <a:pt x="694" y="212"/>
                  </a:cubicBezTo>
                  <a:lnTo>
                    <a:pt x="775" y="135"/>
                  </a:lnTo>
                  <a:cubicBezTo>
                    <a:pt x="776" y="135"/>
                    <a:pt x="777" y="134"/>
                    <a:pt x="778" y="134"/>
                  </a:cubicBezTo>
                  <a:lnTo>
                    <a:pt x="840" y="112"/>
                  </a:lnTo>
                  <a:lnTo>
                    <a:pt x="837" y="114"/>
                  </a:lnTo>
                  <a:lnTo>
                    <a:pt x="865" y="87"/>
                  </a:lnTo>
                  <a:lnTo>
                    <a:pt x="863" y="94"/>
                  </a:lnTo>
                  <a:lnTo>
                    <a:pt x="855" y="33"/>
                  </a:lnTo>
                  <a:lnTo>
                    <a:pt x="862" y="40"/>
                  </a:lnTo>
                  <a:lnTo>
                    <a:pt x="821" y="36"/>
                  </a:lnTo>
                  <a:lnTo>
                    <a:pt x="823" y="36"/>
                  </a:lnTo>
                  <a:lnTo>
                    <a:pt x="729" y="47"/>
                  </a:lnTo>
                  <a:cubicBezTo>
                    <a:pt x="728" y="47"/>
                    <a:pt x="726" y="47"/>
                    <a:pt x="725" y="47"/>
                  </a:cubicBezTo>
                  <a:lnTo>
                    <a:pt x="659" y="16"/>
                  </a:lnTo>
                  <a:lnTo>
                    <a:pt x="664" y="16"/>
                  </a:lnTo>
                  <a:lnTo>
                    <a:pt x="624" y="22"/>
                  </a:lnTo>
                  <a:lnTo>
                    <a:pt x="630" y="19"/>
                  </a:lnTo>
                  <a:lnTo>
                    <a:pt x="534" y="146"/>
                  </a:lnTo>
                  <a:cubicBezTo>
                    <a:pt x="533" y="147"/>
                    <a:pt x="533" y="148"/>
                    <a:pt x="532" y="148"/>
                  </a:cubicBezTo>
                  <a:lnTo>
                    <a:pt x="504" y="165"/>
                  </a:lnTo>
                  <a:cubicBezTo>
                    <a:pt x="501" y="167"/>
                    <a:pt x="499" y="167"/>
                    <a:pt x="496" y="166"/>
                  </a:cubicBezTo>
                  <a:lnTo>
                    <a:pt x="434" y="139"/>
                  </a:lnTo>
                  <a:cubicBezTo>
                    <a:pt x="432" y="138"/>
                    <a:pt x="430" y="136"/>
                    <a:pt x="430" y="133"/>
                  </a:cubicBezTo>
                  <a:lnTo>
                    <a:pt x="424" y="100"/>
                  </a:lnTo>
                  <a:lnTo>
                    <a:pt x="411" y="45"/>
                  </a:lnTo>
                  <a:lnTo>
                    <a:pt x="414" y="50"/>
                  </a:lnTo>
                  <a:lnTo>
                    <a:pt x="381" y="27"/>
                  </a:lnTo>
                  <a:lnTo>
                    <a:pt x="387" y="28"/>
                  </a:lnTo>
                  <a:lnTo>
                    <a:pt x="331" y="41"/>
                  </a:lnTo>
                  <a:cubicBezTo>
                    <a:pt x="329" y="42"/>
                    <a:pt x="326" y="41"/>
                    <a:pt x="325" y="40"/>
                  </a:cubicBezTo>
                  <a:lnTo>
                    <a:pt x="289" y="17"/>
                  </a:lnTo>
                  <a:lnTo>
                    <a:pt x="300" y="15"/>
                  </a:lnTo>
                  <a:lnTo>
                    <a:pt x="249" y="81"/>
                  </a:lnTo>
                  <a:cubicBezTo>
                    <a:pt x="248" y="82"/>
                    <a:pt x="247" y="83"/>
                    <a:pt x="245" y="83"/>
                  </a:cubicBezTo>
                  <a:lnTo>
                    <a:pt x="189" y="101"/>
                  </a:lnTo>
                  <a:lnTo>
                    <a:pt x="192" y="99"/>
                  </a:lnTo>
                  <a:lnTo>
                    <a:pt x="117" y="170"/>
                  </a:lnTo>
                  <a:lnTo>
                    <a:pt x="119" y="168"/>
                  </a:lnTo>
                  <a:lnTo>
                    <a:pt x="34" y="322"/>
                  </a:lnTo>
                  <a:lnTo>
                    <a:pt x="34" y="315"/>
                  </a:lnTo>
                  <a:lnTo>
                    <a:pt x="57" y="359"/>
                  </a:lnTo>
                  <a:cubicBezTo>
                    <a:pt x="58" y="361"/>
                    <a:pt x="58" y="363"/>
                    <a:pt x="57" y="365"/>
                  </a:cubicBezTo>
                  <a:lnTo>
                    <a:pt x="52" y="382"/>
                  </a:lnTo>
                  <a:lnTo>
                    <a:pt x="52" y="380"/>
                  </a:lnTo>
                  <a:lnTo>
                    <a:pt x="52" y="401"/>
                  </a:lnTo>
                  <a:lnTo>
                    <a:pt x="50" y="396"/>
                  </a:lnTo>
                  <a:lnTo>
                    <a:pt x="64" y="413"/>
                  </a:lnTo>
                  <a:lnTo>
                    <a:pt x="52" y="412"/>
                  </a:lnTo>
                  <a:lnTo>
                    <a:pt x="78" y="391"/>
                  </a:lnTo>
                  <a:cubicBezTo>
                    <a:pt x="79" y="390"/>
                    <a:pt x="80" y="390"/>
                    <a:pt x="81" y="389"/>
                  </a:cubicBezTo>
                  <a:lnTo>
                    <a:pt x="126" y="378"/>
                  </a:lnTo>
                  <a:cubicBezTo>
                    <a:pt x="130" y="377"/>
                    <a:pt x="133" y="378"/>
                    <a:pt x="135" y="381"/>
                  </a:cubicBezTo>
                  <a:cubicBezTo>
                    <a:pt x="137" y="384"/>
                    <a:pt x="137" y="388"/>
                    <a:pt x="134" y="391"/>
                  </a:cubicBezTo>
                  <a:lnTo>
                    <a:pt x="15" y="531"/>
                  </a:lnTo>
                  <a:lnTo>
                    <a:pt x="16" y="526"/>
                  </a:lnTo>
                  <a:lnTo>
                    <a:pt x="16" y="557"/>
                  </a:lnTo>
                  <a:lnTo>
                    <a:pt x="11" y="549"/>
                  </a:lnTo>
                  <a:lnTo>
                    <a:pt x="36" y="559"/>
                  </a:lnTo>
                  <a:cubicBezTo>
                    <a:pt x="37" y="559"/>
                    <a:pt x="37" y="560"/>
                    <a:pt x="38" y="560"/>
                  </a:cubicBezTo>
                  <a:lnTo>
                    <a:pt x="92" y="609"/>
                  </a:lnTo>
                  <a:lnTo>
                    <a:pt x="86" y="607"/>
                  </a:lnTo>
                  <a:lnTo>
                    <a:pt x="174" y="595"/>
                  </a:lnTo>
                  <a:lnTo>
                    <a:pt x="196" y="589"/>
                  </a:lnTo>
                  <a:lnTo>
                    <a:pt x="200" y="605"/>
                  </a:lnTo>
                  <a:lnTo>
                    <a:pt x="176" y="611"/>
                  </a:lnTo>
                  <a:lnTo>
                    <a:pt x="88" y="622"/>
                  </a:lnTo>
                  <a:cubicBezTo>
                    <a:pt x="86" y="623"/>
                    <a:pt x="84" y="622"/>
                    <a:pt x="82" y="621"/>
                  </a:cubicBezTo>
                  <a:lnTo>
                    <a:pt x="28" y="572"/>
                  </a:lnTo>
                  <a:lnTo>
                    <a:pt x="30" y="574"/>
                  </a:lnTo>
                  <a:lnTo>
                    <a:pt x="6" y="564"/>
                  </a:lnTo>
                  <a:cubicBezTo>
                    <a:pt x="2" y="563"/>
                    <a:pt x="0" y="560"/>
                    <a:pt x="0" y="557"/>
                  </a:cubicBezTo>
                  <a:lnTo>
                    <a:pt x="0" y="526"/>
                  </a:lnTo>
                  <a:cubicBezTo>
                    <a:pt x="0" y="524"/>
                    <a:pt x="1" y="522"/>
                    <a:pt x="2" y="521"/>
                  </a:cubicBezTo>
                  <a:lnTo>
                    <a:pt x="122" y="380"/>
                  </a:lnTo>
                  <a:lnTo>
                    <a:pt x="130" y="393"/>
                  </a:lnTo>
                  <a:lnTo>
                    <a:pt x="85" y="405"/>
                  </a:lnTo>
                  <a:lnTo>
                    <a:pt x="88" y="403"/>
                  </a:lnTo>
                  <a:lnTo>
                    <a:pt x="62" y="425"/>
                  </a:lnTo>
                  <a:cubicBezTo>
                    <a:pt x="61" y="426"/>
                    <a:pt x="58" y="427"/>
                    <a:pt x="56" y="426"/>
                  </a:cubicBezTo>
                  <a:cubicBezTo>
                    <a:pt x="54" y="426"/>
                    <a:pt x="52" y="425"/>
                    <a:pt x="51" y="423"/>
                  </a:cubicBezTo>
                  <a:lnTo>
                    <a:pt x="38" y="406"/>
                  </a:lnTo>
                  <a:cubicBezTo>
                    <a:pt x="37" y="404"/>
                    <a:pt x="36" y="403"/>
                    <a:pt x="36" y="401"/>
                  </a:cubicBezTo>
                  <a:lnTo>
                    <a:pt x="36" y="380"/>
                  </a:lnTo>
                  <a:cubicBezTo>
                    <a:pt x="36" y="379"/>
                    <a:pt x="36" y="378"/>
                    <a:pt x="36" y="377"/>
                  </a:cubicBezTo>
                  <a:lnTo>
                    <a:pt x="42" y="360"/>
                  </a:lnTo>
                  <a:lnTo>
                    <a:pt x="43" y="366"/>
                  </a:lnTo>
                  <a:lnTo>
                    <a:pt x="20" y="322"/>
                  </a:lnTo>
                  <a:cubicBezTo>
                    <a:pt x="19" y="320"/>
                    <a:pt x="19" y="317"/>
                    <a:pt x="20" y="314"/>
                  </a:cubicBezTo>
                  <a:lnTo>
                    <a:pt x="105" y="160"/>
                  </a:lnTo>
                  <a:cubicBezTo>
                    <a:pt x="105" y="160"/>
                    <a:pt x="105" y="159"/>
                    <a:pt x="106" y="159"/>
                  </a:cubicBezTo>
                  <a:lnTo>
                    <a:pt x="181" y="87"/>
                  </a:lnTo>
                  <a:cubicBezTo>
                    <a:pt x="182" y="86"/>
                    <a:pt x="183" y="86"/>
                    <a:pt x="184" y="85"/>
                  </a:cubicBezTo>
                  <a:lnTo>
                    <a:pt x="240" y="68"/>
                  </a:lnTo>
                  <a:lnTo>
                    <a:pt x="236" y="71"/>
                  </a:lnTo>
                  <a:lnTo>
                    <a:pt x="287" y="5"/>
                  </a:lnTo>
                  <a:cubicBezTo>
                    <a:pt x="290" y="2"/>
                    <a:pt x="294" y="1"/>
                    <a:pt x="298" y="4"/>
                  </a:cubicBezTo>
                  <a:lnTo>
                    <a:pt x="333" y="27"/>
                  </a:lnTo>
                  <a:lnTo>
                    <a:pt x="327" y="26"/>
                  </a:lnTo>
                  <a:lnTo>
                    <a:pt x="383" y="12"/>
                  </a:lnTo>
                  <a:cubicBezTo>
                    <a:pt x="385" y="12"/>
                    <a:pt x="388" y="12"/>
                    <a:pt x="390" y="13"/>
                  </a:cubicBezTo>
                  <a:lnTo>
                    <a:pt x="423" y="36"/>
                  </a:lnTo>
                  <a:cubicBezTo>
                    <a:pt x="425" y="38"/>
                    <a:pt x="426" y="39"/>
                    <a:pt x="427" y="41"/>
                  </a:cubicBezTo>
                  <a:lnTo>
                    <a:pt x="440" y="98"/>
                  </a:lnTo>
                  <a:lnTo>
                    <a:pt x="446" y="130"/>
                  </a:lnTo>
                  <a:lnTo>
                    <a:pt x="441" y="124"/>
                  </a:lnTo>
                  <a:lnTo>
                    <a:pt x="503" y="151"/>
                  </a:lnTo>
                  <a:lnTo>
                    <a:pt x="495" y="152"/>
                  </a:lnTo>
                  <a:lnTo>
                    <a:pt x="523" y="134"/>
                  </a:lnTo>
                  <a:lnTo>
                    <a:pt x="521" y="136"/>
                  </a:lnTo>
                  <a:lnTo>
                    <a:pt x="617" y="9"/>
                  </a:lnTo>
                  <a:cubicBezTo>
                    <a:pt x="618" y="8"/>
                    <a:pt x="620" y="7"/>
                    <a:pt x="622" y="6"/>
                  </a:cubicBezTo>
                  <a:lnTo>
                    <a:pt x="661" y="1"/>
                  </a:lnTo>
                  <a:cubicBezTo>
                    <a:pt x="663" y="0"/>
                    <a:pt x="665" y="1"/>
                    <a:pt x="666" y="1"/>
                  </a:cubicBezTo>
                  <a:lnTo>
                    <a:pt x="732" y="32"/>
                  </a:lnTo>
                  <a:lnTo>
                    <a:pt x="727" y="31"/>
                  </a:lnTo>
                  <a:lnTo>
                    <a:pt x="821" y="20"/>
                  </a:lnTo>
                  <a:cubicBezTo>
                    <a:pt x="821" y="20"/>
                    <a:pt x="822" y="20"/>
                    <a:pt x="823" y="20"/>
                  </a:cubicBezTo>
                  <a:lnTo>
                    <a:pt x="864" y="24"/>
                  </a:lnTo>
                  <a:cubicBezTo>
                    <a:pt x="868" y="24"/>
                    <a:pt x="871" y="27"/>
                    <a:pt x="871" y="31"/>
                  </a:cubicBezTo>
                  <a:lnTo>
                    <a:pt x="879" y="92"/>
                  </a:lnTo>
                  <a:cubicBezTo>
                    <a:pt x="879" y="95"/>
                    <a:pt x="878" y="97"/>
                    <a:pt x="876" y="99"/>
                  </a:cubicBezTo>
                  <a:lnTo>
                    <a:pt x="848" y="126"/>
                  </a:lnTo>
                  <a:cubicBezTo>
                    <a:pt x="847" y="127"/>
                    <a:pt x="846" y="127"/>
                    <a:pt x="845" y="128"/>
                  </a:cubicBezTo>
                  <a:lnTo>
                    <a:pt x="783" y="149"/>
                  </a:lnTo>
                  <a:lnTo>
                    <a:pt x="786" y="147"/>
                  </a:lnTo>
                  <a:lnTo>
                    <a:pt x="706" y="224"/>
                  </a:lnTo>
                  <a:lnTo>
                    <a:pt x="707" y="222"/>
                  </a:lnTo>
                  <a:lnTo>
                    <a:pt x="688" y="260"/>
                  </a:lnTo>
                  <a:cubicBezTo>
                    <a:pt x="688" y="262"/>
                    <a:pt x="687" y="263"/>
                    <a:pt x="685" y="264"/>
                  </a:cubicBezTo>
                  <a:lnTo>
                    <a:pt x="655" y="281"/>
                  </a:lnTo>
                  <a:cubicBezTo>
                    <a:pt x="653" y="282"/>
                    <a:pt x="651" y="282"/>
                    <a:pt x="648" y="281"/>
                  </a:cubicBezTo>
                  <a:lnTo>
                    <a:pt x="628" y="274"/>
                  </a:lnTo>
                  <a:lnTo>
                    <a:pt x="636" y="272"/>
                  </a:lnTo>
                  <a:lnTo>
                    <a:pt x="617" y="289"/>
                  </a:lnTo>
                  <a:lnTo>
                    <a:pt x="619" y="279"/>
                  </a:lnTo>
                  <a:lnTo>
                    <a:pt x="637" y="308"/>
                  </a:lnTo>
                  <a:cubicBezTo>
                    <a:pt x="639" y="311"/>
                    <a:pt x="639" y="314"/>
                    <a:pt x="638" y="316"/>
                  </a:cubicBezTo>
                  <a:lnTo>
                    <a:pt x="540" y="484"/>
                  </a:lnTo>
                  <a:cubicBezTo>
                    <a:pt x="539" y="486"/>
                    <a:pt x="537" y="487"/>
                    <a:pt x="535" y="488"/>
                  </a:cubicBezTo>
                  <a:lnTo>
                    <a:pt x="501" y="495"/>
                  </a:lnTo>
                  <a:lnTo>
                    <a:pt x="507" y="489"/>
                  </a:lnTo>
                  <a:lnTo>
                    <a:pt x="498" y="532"/>
                  </a:lnTo>
                  <a:cubicBezTo>
                    <a:pt x="497" y="534"/>
                    <a:pt x="496" y="536"/>
                    <a:pt x="494" y="537"/>
                  </a:cubicBezTo>
                  <a:lnTo>
                    <a:pt x="460" y="556"/>
                  </a:lnTo>
                  <a:lnTo>
                    <a:pt x="464" y="552"/>
                  </a:lnTo>
                  <a:lnTo>
                    <a:pt x="456" y="572"/>
                  </a:lnTo>
                  <a:lnTo>
                    <a:pt x="439" y="603"/>
                  </a:lnTo>
                  <a:cubicBezTo>
                    <a:pt x="438" y="605"/>
                    <a:pt x="436" y="607"/>
                    <a:pt x="434" y="607"/>
                  </a:cubicBezTo>
                  <a:cubicBezTo>
                    <a:pt x="431" y="607"/>
                    <a:pt x="429" y="607"/>
                    <a:pt x="427" y="605"/>
                  </a:cubicBezTo>
                  <a:lnTo>
                    <a:pt x="386" y="573"/>
                  </a:lnTo>
                  <a:lnTo>
                    <a:pt x="396" y="573"/>
                  </a:lnTo>
                  <a:lnTo>
                    <a:pt x="366" y="596"/>
                  </a:lnTo>
                  <a:cubicBezTo>
                    <a:pt x="365" y="597"/>
                    <a:pt x="363" y="597"/>
                    <a:pt x="362" y="597"/>
                  </a:cubicBezTo>
                  <a:lnTo>
                    <a:pt x="311" y="605"/>
                  </a:lnTo>
                  <a:cubicBezTo>
                    <a:pt x="311" y="605"/>
                    <a:pt x="311" y="605"/>
                    <a:pt x="310" y="605"/>
                  </a:cubicBezTo>
                  <a:lnTo>
                    <a:pt x="291" y="605"/>
                  </a:lnTo>
                  <a:cubicBezTo>
                    <a:pt x="289" y="605"/>
                    <a:pt x="288" y="605"/>
                    <a:pt x="286" y="603"/>
                  </a:cubicBezTo>
                  <a:lnTo>
                    <a:pt x="230" y="553"/>
                  </a:lnTo>
                  <a:lnTo>
                    <a:pt x="238" y="555"/>
                  </a:lnTo>
                  <a:lnTo>
                    <a:pt x="206" y="568"/>
                  </a:lnTo>
                  <a:lnTo>
                    <a:pt x="211" y="562"/>
                  </a:lnTo>
                  <a:lnTo>
                    <a:pt x="206" y="598"/>
                  </a:lnTo>
                  <a:lnTo>
                    <a:pt x="190" y="596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112"/>
            <p:cNvSpPr/>
            <p:nvPr/>
          </p:nvSpPr>
          <p:spPr bwMode="auto">
            <a:xfrm>
              <a:off x="2537" y="1240"/>
              <a:ext cx="69" cy="138"/>
            </a:xfrm>
            <a:custGeom>
              <a:avLst/>
              <a:gdLst>
                <a:gd name="T0" fmla="*/ 57 w 69"/>
                <a:gd name="T1" fmla="*/ 129 h 138"/>
                <a:gd name="T2" fmla="*/ 37 w 69"/>
                <a:gd name="T3" fmla="*/ 138 h 138"/>
                <a:gd name="T4" fmla="*/ 3 w 69"/>
                <a:gd name="T5" fmla="*/ 128 h 138"/>
                <a:gd name="T6" fmla="*/ 1 w 69"/>
                <a:gd name="T7" fmla="*/ 118 h 138"/>
                <a:gd name="T8" fmla="*/ 0 w 69"/>
                <a:gd name="T9" fmla="*/ 57 h 138"/>
                <a:gd name="T10" fmla="*/ 22 w 69"/>
                <a:gd name="T11" fmla="*/ 46 h 138"/>
                <a:gd name="T12" fmla="*/ 18 w 69"/>
                <a:gd name="T13" fmla="*/ 35 h 138"/>
                <a:gd name="T14" fmla="*/ 24 w 69"/>
                <a:gd name="T15" fmla="*/ 12 h 138"/>
                <a:gd name="T16" fmla="*/ 25 w 69"/>
                <a:gd name="T17" fmla="*/ 0 h 138"/>
                <a:gd name="T18" fmla="*/ 38 w 69"/>
                <a:gd name="T19" fmla="*/ 6 h 138"/>
                <a:gd name="T20" fmla="*/ 43 w 69"/>
                <a:gd name="T21" fmla="*/ 27 h 138"/>
                <a:gd name="T22" fmla="*/ 41 w 69"/>
                <a:gd name="T23" fmla="*/ 40 h 138"/>
                <a:gd name="T24" fmla="*/ 66 w 69"/>
                <a:gd name="T25" fmla="*/ 60 h 138"/>
                <a:gd name="T26" fmla="*/ 69 w 69"/>
                <a:gd name="T27" fmla="*/ 74 h 138"/>
                <a:gd name="T28" fmla="*/ 55 w 69"/>
                <a:gd name="T29" fmla="*/ 86 h 138"/>
                <a:gd name="T30" fmla="*/ 50 w 69"/>
                <a:gd name="T31" fmla="*/ 111 h 138"/>
                <a:gd name="T32" fmla="*/ 57 w 69"/>
                <a:gd name="T33" fmla="*/ 129 h 138"/>
                <a:gd name="T34" fmla="*/ 57 w 69"/>
                <a:gd name="T35" fmla="*/ 129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138"/>
                <a:gd name="T56" fmla="*/ 69 w 69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138">
                  <a:moveTo>
                    <a:pt x="57" y="129"/>
                  </a:moveTo>
                  <a:lnTo>
                    <a:pt x="37" y="138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57"/>
                  </a:lnTo>
                  <a:lnTo>
                    <a:pt x="22" y="46"/>
                  </a:lnTo>
                  <a:lnTo>
                    <a:pt x="18" y="35"/>
                  </a:lnTo>
                  <a:lnTo>
                    <a:pt x="24" y="12"/>
                  </a:lnTo>
                  <a:lnTo>
                    <a:pt x="25" y="0"/>
                  </a:lnTo>
                  <a:lnTo>
                    <a:pt x="38" y="6"/>
                  </a:lnTo>
                  <a:lnTo>
                    <a:pt x="43" y="27"/>
                  </a:lnTo>
                  <a:lnTo>
                    <a:pt x="41" y="40"/>
                  </a:lnTo>
                  <a:lnTo>
                    <a:pt x="66" y="60"/>
                  </a:lnTo>
                  <a:lnTo>
                    <a:pt x="69" y="74"/>
                  </a:lnTo>
                  <a:lnTo>
                    <a:pt x="55" y="86"/>
                  </a:lnTo>
                  <a:lnTo>
                    <a:pt x="50" y="111"/>
                  </a:lnTo>
                  <a:lnTo>
                    <a:pt x="57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113"/>
            <p:cNvSpPr/>
            <p:nvPr/>
          </p:nvSpPr>
          <p:spPr bwMode="auto">
            <a:xfrm>
              <a:off x="2532" y="1235"/>
              <a:ext cx="78" cy="148"/>
            </a:xfrm>
            <a:custGeom>
              <a:avLst/>
              <a:gdLst>
                <a:gd name="T0" fmla="*/ 1 w 143"/>
                <a:gd name="T1" fmla="*/ 1 h 255"/>
                <a:gd name="T2" fmla="*/ 1 w 143"/>
                <a:gd name="T3" fmla="*/ 1 h 255"/>
                <a:gd name="T4" fmla="*/ 1 w 143"/>
                <a:gd name="T5" fmla="*/ 1 h 255"/>
                <a:gd name="T6" fmla="*/ 0 w 143"/>
                <a:gd name="T7" fmla="*/ 1 h 255"/>
                <a:gd name="T8" fmla="*/ 1 w 143"/>
                <a:gd name="T9" fmla="*/ 1 h 255"/>
                <a:gd name="T10" fmla="*/ 1 w 143"/>
                <a:gd name="T11" fmla="*/ 1 h 255"/>
                <a:gd name="T12" fmla="*/ 1 w 143"/>
                <a:gd name="T13" fmla="*/ 1 h 255"/>
                <a:gd name="T14" fmla="*/ 1 w 143"/>
                <a:gd name="T15" fmla="*/ 1 h 255"/>
                <a:gd name="T16" fmla="*/ 1 w 143"/>
                <a:gd name="T17" fmla="*/ 1 h 255"/>
                <a:gd name="T18" fmla="*/ 1 w 143"/>
                <a:gd name="T19" fmla="*/ 1 h 255"/>
                <a:gd name="T20" fmla="*/ 1 w 143"/>
                <a:gd name="T21" fmla="*/ 1 h 255"/>
                <a:gd name="T22" fmla="*/ 1 w 143"/>
                <a:gd name="T23" fmla="*/ 1 h 255"/>
                <a:gd name="T24" fmla="*/ 1 w 143"/>
                <a:gd name="T25" fmla="*/ 1 h 255"/>
                <a:gd name="T26" fmla="*/ 1 w 143"/>
                <a:gd name="T27" fmla="*/ 1 h 255"/>
                <a:gd name="T28" fmla="*/ 1 w 143"/>
                <a:gd name="T29" fmla="*/ 1 h 255"/>
                <a:gd name="T30" fmla="*/ 1 w 143"/>
                <a:gd name="T31" fmla="*/ 1 h 255"/>
                <a:gd name="T32" fmla="*/ 1 w 143"/>
                <a:gd name="T33" fmla="*/ 1 h 255"/>
                <a:gd name="T34" fmla="*/ 1 w 143"/>
                <a:gd name="T35" fmla="*/ 1 h 255"/>
                <a:gd name="T36" fmla="*/ 1 w 143"/>
                <a:gd name="T37" fmla="*/ 1 h 255"/>
                <a:gd name="T38" fmla="*/ 1 w 143"/>
                <a:gd name="T39" fmla="*/ 1 h 255"/>
                <a:gd name="T40" fmla="*/ 1 w 143"/>
                <a:gd name="T41" fmla="*/ 1 h 255"/>
                <a:gd name="T42" fmla="*/ 1 w 143"/>
                <a:gd name="T43" fmla="*/ 1 h 255"/>
                <a:gd name="T44" fmla="*/ 1 w 143"/>
                <a:gd name="T45" fmla="*/ 1 h 255"/>
                <a:gd name="T46" fmla="*/ 1 w 143"/>
                <a:gd name="T47" fmla="*/ 1 h 255"/>
                <a:gd name="T48" fmla="*/ 1 w 143"/>
                <a:gd name="T49" fmla="*/ 1 h 255"/>
                <a:gd name="T50" fmla="*/ 1 w 143"/>
                <a:gd name="T51" fmla="*/ 1 h 255"/>
                <a:gd name="T52" fmla="*/ 1 w 143"/>
                <a:gd name="T53" fmla="*/ 1 h 255"/>
                <a:gd name="T54" fmla="*/ 1 w 143"/>
                <a:gd name="T55" fmla="*/ 1 h 255"/>
                <a:gd name="T56" fmla="*/ 1 w 143"/>
                <a:gd name="T57" fmla="*/ 1 h 255"/>
                <a:gd name="T58" fmla="*/ 1 w 143"/>
                <a:gd name="T59" fmla="*/ 1 h 255"/>
                <a:gd name="T60" fmla="*/ 1 w 143"/>
                <a:gd name="T61" fmla="*/ 1 h 255"/>
                <a:gd name="T62" fmla="*/ 1 w 143"/>
                <a:gd name="T63" fmla="*/ 1 h 2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"/>
                <a:gd name="T97" fmla="*/ 0 h 255"/>
                <a:gd name="T98" fmla="*/ 143 w 143"/>
                <a:gd name="T99" fmla="*/ 255 h 2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" h="255">
                  <a:moveTo>
                    <a:pt x="115" y="238"/>
                  </a:moveTo>
                  <a:lnTo>
                    <a:pt x="79" y="254"/>
                  </a:lnTo>
                  <a:cubicBezTo>
                    <a:pt x="77" y="255"/>
                    <a:pt x="76" y="255"/>
                    <a:pt x="74" y="254"/>
                  </a:cubicBezTo>
                  <a:lnTo>
                    <a:pt x="11" y="236"/>
                  </a:lnTo>
                  <a:cubicBezTo>
                    <a:pt x="9" y="236"/>
                    <a:pt x="6" y="233"/>
                    <a:pt x="6" y="230"/>
                  </a:cubicBezTo>
                  <a:lnTo>
                    <a:pt x="2" y="214"/>
                  </a:lnTo>
                  <a:cubicBezTo>
                    <a:pt x="2" y="214"/>
                    <a:pt x="2" y="213"/>
                    <a:pt x="2" y="213"/>
                  </a:cubicBezTo>
                  <a:lnTo>
                    <a:pt x="0" y="107"/>
                  </a:lnTo>
                  <a:cubicBezTo>
                    <a:pt x="0" y="104"/>
                    <a:pt x="2" y="101"/>
                    <a:pt x="5" y="100"/>
                  </a:cubicBezTo>
                  <a:lnTo>
                    <a:pt x="45" y="80"/>
                  </a:lnTo>
                  <a:lnTo>
                    <a:pt x="41" y="90"/>
                  </a:lnTo>
                  <a:lnTo>
                    <a:pt x="34" y="70"/>
                  </a:lnTo>
                  <a:cubicBezTo>
                    <a:pt x="33" y="69"/>
                    <a:pt x="33" y="67"/>
                    <a:pt x="34" y="66"/>
                  </a:cubicBezTo>
                  <a:lnTo>
                    <a:pt x="44" y="26"/>
                  </a:lnTo>
                  <a:lnTo>
                    <a:pt x="47" y="7"/>
                  </a:lnTo>
                  <a:cubicBezTo>
                    <a:pt x="48" y="5"/>
                    <a:pt x="49" y="2"/>
                    <a:pt x="51" y="1"/>
                  </a:cubicBezTo>
                  <a:cubicBezTo>
                    <a:pt x="54" y="0"/>
                    <a:pt x="56" y="0"/>
                    <a:pt x="59" y="1"/>
                  </a:cubicBezTo>
                  <a:lnTo>
                    <a:pt x="81" y="12"/>
                  </a:lnTo>
                  <a:cubicBezTo>
                    <a:pt x="83" y="13"/>
                    <a:pt x="85" y="15"/>
                    <a:pt x="85" y="17"/>
                  </a:cubicBezTo>
                  <a:lnTo>
                    <a:pt x="96" y="53"/>
                  </a:lnTo>
                  <a:cubicBezTo>
                    <a:pt x="96" y="54"/>
                    <a:pt x="96" y="55"/>
                    <a:pt x="96" y="57"/>
                  </a:cubicBezTo>
                  <a:lnTo>
                    <a:pt x="91" y="80"/>
                  </a:lnTo>
                  <a:lnTo>
                    <a:pt x="87" y="72"/>
                  </a:lnTo>
                  <a:lnTo>
                    <a:pt x="134" y="104"/>
                  </a:lnTo>
                  <a:cubicBezTo>
                    <a:pt x="136" y="105"/>
                    <a:pt x="137" y="107"/>
                    <a:pt x="137" y="109"/>
                  </a:cubicBezTo>
                  <a:lnTo>
                    <a:pt x="143" y="134"/>
                  </a:lnTo>
                  <a:cubicBezTo>
                    <a:pt x="143" y="137"/>
                    <a:pt x="142" y="140"/>
                    <a:pt x="140" y="142"/>
                  </a:cubicBezTo>
                  <a:lnTo>
                    <a:pt x="114" y="163"/>
                  </a:lnTo>
                  <a:lnTo>
                    <a:pt x="117" y="159"/>
                  </a:lnTo>
                  <a:lnTo>
                    <a:pt x="108" y="202"/>
                  </a:lnTo>
                  <a:lnTo>
                    <a:pt x="108" y="197"/>
                  </a:lnTo>
                  <a:lnTo>
                    <a:pt x="120" y="228"/>
                  </a:lnTo>
                  <a:lnTo>
                    <a:pt x="105" y="234"/>
                  </a:lnTo>
                  <a:lnTo>
                    <a:pt x="93" y="203"/>
                  </a:lnTo>
                  <a:cubicBezTo>
                    <a:pt x="92" y="202"/>
                    <a:pt x="92" y="200"/>
                    <a:pt x="92" y="199"/>
                  </a:cubicBezTo>
                  <a:lnTo>
                    <a:pt x="101" y="156"/>
                  </a:lnTo>
                  <a:cubicBezTo>
                    <a:pt x="101" y="154"/>
                    <a:pt x="102" y="152"/>
                    <a:pt x="104" y="151"/>
                  </a:cubicBezTo>
                  <a:lnTo>
                    <a:pt x="130" y="129"/>
                  </a:lnTo>
                  <a:lnTo>
                    <a:pt x="127" y="137"/>
                  </a:lnTo>
                  <a:lnTo>
                    <a:pt x="122" y="112"/>
                  </a:lnTo>
                  <a:lnTo>
                    <a:pt x="125" y="117"/>
                  </a:lnTo>
                  <a:lnTo>
                    <a:pt x="78" y="85"/>
                  </a:lnTo>
                  <a:cubicBezTo>
                    <a:pt x="76" y="83"/>
                    <a:pt x="74" y="80"/>
                    <a:pt x="75" y="77"/>
                  </a:cubicBezTo>
                  <a:lnTo>
                    <a:pt x="80" y="53"/>
                  </a:lnTo>
                  <a:lnTo>
                    <a:pt x="80" y="57"/>
                  </a:lnTo>
                  <a:lnTo>
                    <a:pt x="70" y="21"/>
                  </a:lnTo>
                  <a:lnTo>
                    <a:pt x="74" y="26"/>
                  </a:lnTo>
                  <a:lnTo>
                    <a:pt x="52" y="16"/>
                  </a:lnTo>
                  <a:lnTo>
                    <a:pt x="63" y="10"/>
                  </a:lnTo>
                  <a:lnTo>
                    <a:pt x="59" y="30"/>
                  </a:lnTo>
                  <a:lnTo>
                    <a:pt x="49" y="70"/>
                  </a:lnTo>
                  <a:lnTo>
                    <a:pt x="49" y="65"/>
                  </a:lnTo>
                  <a:lnTo>
                    <a:pt x="56" y="85"/>
                  </a:lnTo>
                  <a:cubicBezTo>
                    <a:pt x="57" y="88"/>
                    <a:pt x="55" y="93"/>
                    <a:pt x="52" y="94"/>
                  </a:cubicBezTo>
                  <a:lnTo>
                    <a:pt x="12" y="114"/>
                  </a:lnTo>
                  <a:lnTo>
                    <a:pt x="16" y="107"/>
                  </a:lnTo>
                  <a:lnTo>
                    <a:pt x="18" y="213"/>
                  </a:lnTo>
                  <a:lnTo>
                    <a:pt x="18" y="211"/>
                  </a:lnTo>
                  <a:lnTo>
                    <a:pt x="21" y="227"/>
                  </a:lnTo>
                  <a:lnTo>
                    <a:pt x="16" y="221"/>
                  </a:lnTo>
                  <a:lnTo>
                    <a:pt x="78" y="239"/>
                  </a:lnTo>
                  <a:lnTo>
                    <a:pt x="73" y="239"/>
                  </a:lnTo>
                  <a:lnTo>
                    <a:pt x="109" y="223"/>
                  </a:lnTo>
                  <a:lnTo>
                    <a:pt x="115" y="238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114"/>
            <p:cNvSpPr/>
            <p:nvPr/>
          </p:nvSpPr>
          <p:spPr bwMode="auto">
            <a:xfrm>
              <a:off x="2441" y="1175"/>
              <a:ext cx="122" cy="139"/>
            </a:xfrm>
            <a:custGeom>
              <a:avLst/>
              <a:gdLst>
                <a:gd name="T0" fmla="*/ 96 w 122"/>
                <a:gd name="T1" fmla="*/ 119 h 139"/>
                <a:gd name="T2" fmla="*/ 104 w 122"/>
                <a:gd name="T3" fmla="*/ 100 h 139"/>
                <a:gd name="T4" fmla="*/ 113 w 122"/>
                <a:gd name="T5" fmla="*/ 100 h 139"/>
                <a:gd name="T6" fmla="*/ 122 w 122"/>
                <a:gd name="T7" fmla="*/ 70 h 139"/>
                <a:gd name="T8" fmla="*/ 122 w 122"/>
                <a:gd name="T9" fmla="*/ 60 h 139"/>
                <a:gd name="T10" fmla="*/ 113 w 122"/>
                <a:gd name="T11" fmla="*/ 30 h 139"/>
                <a:gd name="T12" fmla="*/ 104 w 122"/>
                <a:gd name="T13" fmla="*/ 30 h 139"/>
                <a:gd name="T14" fmla="*/ 61 w 122"/>
                <a:gd name="T15" fmla="*/ 0 h 139"/>
                <a:gd name="T16" fmla="*/ 34 w 122"/>
                <a:gd name="T17" fmla="*/ 30 h 139"/>
                <a:gd name="T18" fmla="*/ 26 w 122"/>
                <a:gd name="T19" fmla="*/ 60 h 139"/>
                <a:gd name="T20" fmla="*/ 0 w 122"/>
                <a:gd name="T21" fmla="*/ 90 h 139"/>
                <a:gd name="T22" fmla="*/ 0 w 122"/>
                <a:gd name="T23" fmla="*/ 119 h 139"/>
                <a:gd name="T24" fmla="*/ 8 w 122"/>
                <a:gd name="T25" fmla="*/ 139 h 139"/>
                <a:gd name="T26" fmla="*/ 34 w 122"/>
                <a:gd name="T27" fmla="*/ 129 h 139"/>
                <a:gd name="T28" fmla="*/ 61 w 122"/>
                <a:gd name="T29" fmla="*/ 139 h 139"/>
                <a:gd name="T30" fmla="*/ 69 w 122"/>
                <a:gd name="T31" fmla="*/ 129 h 139"/>
                <a:gd name="T32" fmla="*/ 96 w 122"/>
                <a:gd name="T33" fmla="*/ 119 h 139"/>
                <a:gd name="T34" fmla="*/ 96 w 122"/>
                <a:gd name="T35" fmla="*/ 119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139"/>
                <a:gd name="T56" fmla="*/ 122 w 122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139">
                  <a:moveTo>
                    <a:pt x="96" y="119"/>
                  </a:moveTo>
                  <a:lnTo>
                    <a:pt x="104" y="100"/>
                  </a:lnTo>
                  <a:lnTo>
                    <a:pt x="113" y="100"/>
                  </a:lnTo>
                  <a:lnTo>
                    <a:pt x="122" y="70"/>
                  </a:lnTo>
                  <a:lnTo>
                    <a:pt x="122" y="60"/>
                  </a:lnTo>
                  <a:lnTo>
                    <a:pt x="113" y="30"/>
                  </a:lnTo>
                  <a:lnTo>
                    <a:pt x="104" y="30"/>
                  </a:lnTo>
                  <a:lnTo>
                    <a:pt x="61" y="0"/>
                  </a:lnTo>
                  <a:lnTo>
                    <a:pt x="34" y="30"/>
                  </a:lnTo>
                  <a:lnTo>
                    <a:pt x="26" y="60"/>
                  </a:lnTo>
                  <a:lnTo>
                    <a:pt x="0" y="90"/>
                  </a:lnTo>
                  <a:lnTo>
                    <a:pt x="0" y="119"/>
                  </a:lnTo>
                  <a:lnTo>
                    <a:pt x="8" y="139"/>
                  </a:lnTo>
                  <a:lnTo>
                    <a:pt x="34" y="129"/>
                  </a:lnTo>
                  <a:lnTo>
                    <a:pt x="61" y="139"/>
                  </a:lnTo>
                  <a:lnTo>
                    <a:pt x="69" y="129"/>
                  </a:lnTo>
                  <a:lnTo>
                    <a:pt x="96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15"/>
            <p:cNvSpPr/>
            <p:nvPr/>
          </p:nvSpPr>
          <p:spPr bwMode="auto">
            <a:xfrm>
              <a:off x="2436" y="1171"/>
              <a:ext cx="131" cy="148"/>
            </a:xfrm>
            <a:custGeom>
              <a:avLst/>
              <a:gdLst>
                <a:gd name="T0" fmla="*/ 1 w 240"/>
                <a:gd name="T1" fmla="*/ 1 h 257"/>
                <a:gd name="T2" fmla="*/ 1 w 240"/>
                <a:gd name="T3" fmla="*/ 1 h 257"/>
                <a:gd name="T4" fmla="*/ 1 w 240"/>
                <a:gd name="T5" fmla="*/ 1 h 257"/>
                <a:gd name="T6" fmla="*/ 1 w 240"/>
                <a:gd name="T7" fmla="*/ 1 h 257"/>
                <a:gd name="T8" fmla="*/ 1 w 240"/>
                <a:gd name="T9" fmla="*/ 1 h 257"/>
                <a:gd name="T10" fmla="*/ 1 w 240"/>
                <a:gd name="T11" fmla="*/ 1 h 257"/>
                <a:gd name="T12" fmla="*/ 1 w 240"/>
                <a:gd name="T13" fmla="*/ 1 h 257"/>
                <a:gd name="T14" fmla="*/ 1 w 240"/>
                <a:gd name="T15" fmla="*/ 1 h 257"/>
                <a:gd name="T16" fmla="*/ 1 w 240"/>
                <a:gd name="T17" fmla="*/ 1 h 257"/>
                <a:gd name="T18" fmla="*/ 1 w 240"/>
                <a:gd name="T19" fmla="*/ 1 h 257"/>
                <a:gd name="T20" fmla="*/ 1 w 240"/>
                <a:gd name="T21" fmla="*/ 1 h 257"/>
                <a:gd name="T22" fmla="*/ 1 w 240"/>
                <a:gd name="T23" fmla="*/ 1 h 257"/>
                <a:gd name="T24" fmla="*/ 1 w 240"/>
                <a:gd name="T25" fmla="*/ 1 h 257"/>
                <a:gd name="T26" fmla="*/ 1 w 240"/>
                <a:gd name="T27" fmla="*/ 1 h 257"/>
                <a:gd name="T28" fmla="*/ 1 w 240"/>
                <a:gd name="T29" fmla="*/ 1 h 257"/>
                <a:gd name="T30" fmla="*/ 1 w 240"/>
                <a:gd name="T31" fmla="*/ 1 h 257"/>
                <a:gd name="T32" fmla="*/ 1 w 240"/>
                <a:gd name="T33" fmla="*/ 1 h 257"/>
                <a:gd name="T34" fmla="*/ 1 w 240"/>
                <a:gd name="T35" fmla="*/ 1 h 257"/>
                <a:gd name="T36" fmla="*/ 1 w 240"/>
                <a:gd name="T37" fmla="*/ 1 h 257"/>
                <a:gd name="T38" fmla="*/ 1 w 240"/>
                <a:gd name="T39" fmla="*/ 1 h 257"/>
                <a:gd name="T40" fmla="*/ 1 w 240"/>
                <a:gd name="T41" fmla="*/ 1 h 257"/>
                <a:gd name="T42" fmla="*/ 0 w 240"/>
                <a:gd name="T43" fmla="*/ 1 h 257"/>
                <a:gd name="T44" fmla="*/ 1 w 240"/>
                <a:gd name="T45" fmla="*/ 1 h 257"/>
                <a:gd name="T46" fmla="*/ 1 w 240"/>
                <a:gd name="T47" fmla="*/ 1 h 257"/>
                <a:gd name="T48" fmla="*/ 1 w 240"/>
                <a:gd name="T49" fmla="*/ 1 h 257"/>
                <a:gd name="T50" fmla="*/ 1 w 240"/>
                <a:gd name="T51" fmla="*/ 1 h 257"/>
                <a:gd name="T52" fmla="*/ 1 w 240"/>
                <a:gd name="T53" fmla="*/ 1 h 257"/>
                <a:gd name="T54" fmla="*/ 1 w 240"/>
                <a:gd name="T55" fmla="*/ 1 h 257"/>
                <a:gd name="T56" fmla="*/ 1 w 240"/>
                <a:gd name="T57" fmla="*/ 1 h 257"/>
                <a:gd name="T58" fmla="*/ 1 w 240"/>
                <a:gd name="T59" fmla="*/ 1 h 257"/>
                <a:gd name="T60" fmla="*/ 1 w 240"/>
                <a:gd name="T61" fmla="*/ 1 h 257"/>
                <a:gd name="T62" fmla="*/ 1 w 240"/>
                <a:gd name="T63" fmla="*/ 1 h 2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257"/>
                <a:gd name="T98" fmla="*/ 240 w 240"/>
                <a:gd name="T99" fmla="*/ 257 h 2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257">
                  <a:moveTo>
                    <a:pt x="177" y="211"/>
                  </a:moveTo>
                  <a:lnTo>
                    <a:pt x="193" y="177"/>
                  </a:lnTo>
                  <a:cubicBezTo>
                    <a:pt x="195" y="174"/>
                    <a:pt x="197" y="172"/>
                    <a:pt x="200" y="172"/>
                  </a:cubicBezTo>
                  <a:lnTo>
                    <a:pt x="216" y="172"/>
                  </a:lnTo>
                  <a:lnTo>
                    <a:pt x="209" y="178"/>
                  </a:lnTo>
                  <a:lnTo>
                    <a:pt x="225" y="126"/>
                  </a:lnTo>
                  <a:lnTo>
                    <a:pt x="224" y="128"/>
                  </a:lnTo>
                  <a:lnTo>
                    <a:pt x="224" y="111"/>
                  </a:lnTo>
                  <a:lnTo>
                    <a:pt x="225" y="114"/>
                  </a:lnTo>
                  <a:lnTo>
                    <a:pt x="209" y="62"/>
                  </a:lnTo>
                  <a:lnTo>
                    <a:pt x="216" y="68"/>
                  </a:lnTo>
                  <a:lnTo>
                    <a:pt x="200" y="68"/>
                  </a:lnTo>
                  <a:cubicBezTo>
                    <a:pt x="199" y="68"/>
                    <a:pt x="197" y="67"/>
                    <a:pt x="196" y="67"/>
                  </a:cubicBezTo>
                  <a:lnTo>
                    <a:pt x="116" y="15"/>
                  </a:lnTo>
                  <a:lnTo>
                    <a:pt x="126" y="14"/>
                  </a:lnTo>
                  <a:lnTo>
                    <a:pt x="78" y="65"/>
                  </a:lnTo>
                  <a:lnTo>
                    <a:pt x="80" y="62"/>
                  </a:lnTo>
                  <a:lnTo>
                    <a:pt x="64" y="114"/>
                  </a:lnTo>
                  <a:cubicBezTo>
                    <a:pt x="64" y="115"/>
                    <a:pt x="63" y="116"/>
                    <a:pt x="62" y="117"/>
                  </a:cubicBezTo>
                  <a:lnTo>
                    <a:pt x="14" y="168"/>
                  </a:lnTo>
                  <a:lnTo>
                    <a:pt x="16" y="163"/>
                  </a:lnTo>
                  <a:lnTo>
                    <a:pt x="16" y="214"/>
                  </a:lnTo>
                  <a:lnTo>
                    <a:pt x="16" y="211"/>
                  </a:lnTo>
                  <a:lnTo>
                    <a:pt x="32" y="245"/>
                  </a:lnTo>
                  <a:lnTo>
                    <a:pt x="22" y="241"/>
                  </a:lnTo>
                  <a:lnTo>
                    <a:pt x="70" y="224"/>
                  </a:lnTo>
                  <a:cubicBezTo>
                    <a:pt x="72" y="223"/>
                    <a:pt x="73" y="223"/>
                    <a:pt x="75" y="224"/>
                  </a:cubicBezTo>
                  <a:lnTo>
                    <a:pt x="123" y="241"/>
                  </a:lnTo>
                  <a:lnTo>
                    <a:pt x="115" y="243"/>
                  </a:lnTo>
                  <a:lnTo>
                    <a:pt x="131" y="226"/>
                  </a:lnTo>
                  <a:cubicBezTo>
                    <a:pt x="131" y="225"/>
                    <a:pt x="133" y="224"/>
                    <a:pt x="134" y="224"/>
                  </a:cubicBezTo>
                  <a:lnTo>
                    <a:pt x="182" y="207"/>
                  </a:lnTo>
                  <a:lnTo>
                    <a:pt x="187" y="222"/>
                  </a:lnTo>
                  <a:lnTo>
                    <a:pt x="139" y="239"/>
                  </a:lnTo>
                  <a:lnTo>
                    <a:pt x="142" y="237"/>
                  </a:lnTo>
                  <a:lnTo>
                    <a:pt x="126" y="254"/>
                  </a:lnTo>
                  <a:cubicBezTo>
                    <a:pt x="124" y="256"/>
                    <a:pt x="121" y="257"/>
                    <a:pt x="118" y="256"/>
                  </a:cubicBezTo>
                  <a:lnTo>
                    <a:pt x="70" y="239"/>
                  </a:lnTo>
                  <a:lnTo>
                    <a:pt x="75" y="239"/>
                  </a:lnTo>
                  <a:lnTo>
                    <a:pt x="27" y="256"/>
                  </a:lnTo>
                  <a:cubicBezTo>
                    <a:pt x="23" y="257"/>
                    <a:pt x="19" y="256"/>
                    <a:pt x="17" y="252"/>
                  </a:cubicBezTo>
                  <a:lnTo>
                    <a:pt x="1" y="218"/>
                  </a:lnTo>
                  <a:cubicBezTo>
                    <a:pt x="1" y="217"/>
                    <a:pt x="0" y="215"/>
                    <a:pt x="0" y="214"/>
                  </a:cubicBezTo>
                  <a:lnTo>
                    <a:pt x="0" y="163"/>
                  </a:lnTo>
                  <a:cubicBezTo>
                    <a:pt x="0" y="161"/>
                    <a:pt x="1" y="159"/>
                    <a:pt x="3" y="157"/>
                  </a:cubicBezTo>
                  <a:lnTo>
                    <a:pt x="51" y="106"/>
                  </a:lnTo>
                  <a:lnTo>
                    <a:pt x="49" y="109"/>
                  </a:lnTo>
                  <a:lnTo>
                    <a:pt x="65" y="58"/>
                  </a:lnTo>
                  <a:cubicBezTo>
                    <a:pt x="65" y="56"/>
                    <a:pt x="66" y="55"/>
                    <a:pt x="67" y="54"/>
                  </a:cubicBezTo>
                  <a:lnTo>
                    <a:pt x="115" y="3"/>
                  </a:lnTo>
                  <a:cubicBezTo>
                    <a:pt x="117" y="0"/>
                    <a:pt x="122" y="0"/>
                    <a:pt x="125" y="2"/>
                  </a:cubicBezTo>
                  <a:lnTo>
                    <a:pt x="205" y="53"/>
                  </a:lnTo>
                  <a:lnTo>
                    <a:pt x="200" y="52"/>
                  </a:lnTo>
                  <a:lnTo>
                    <a:pt x="216" y="52"/>
                  </a:lnTo>
                  <a:cubicBezTo>
                    <a:pt x="220" y="52"/>
                    <a:pt x="223" y="54"/>
                    <a:pt x="224" y="58"/>
                  </a:cubicBezTo>
                  <a:lnTo>
                    <a:pt x="240" y="109"/>
                  </a:lnTo>
                  <a:cubicBezTo>
                    <a:pt x="240" y="110"/>
                    <a:pt x="240" y="111"/>
                    <a:pt x="240" y="111"/>
                  </a:cubicBezTo>
                  <a:lnTo>
                    <a:pt x="240" y="128"/>
                  </a:lnTo>
                  <a:cubicBezTo>
                    <a:pt x="240" y="129"/>
                    <a:pt x="240" y="130"/>
                    <a:pt x="240" y="131"/>
                  </a:cubicBezTo>
                  <a:lnTo>
                    <a:pt x="224" y="182"/>
                  </a:lnTo>
                  <a:cubicBezTo>
                    <a:pt x="223" y="186"/>
                    <a:pt x="220" y="188"/>
                    <a:pt x="216" y="188"/>
                  </a:cubicBezTo>
                  <a:lnTo>
                    <a:pt x="200" y="188"/>
                  </a:lnTo>
                  <a:lnTo>
                    <a:pt x="208" y="183"/>
                  </a:lnTo>
                  <a:lnTo>
                    <a:pt x="192" y="218"/>
                  </a:lnTo>
                  <a:lnTo>
                    <a:pt x="177" y="211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16"/>
            <p:cNvSpPr/>
            <p:nvPr/>
          </p:nvSpPr>
          <p:spPr bwMode="auto">
            <a:xfrm>
              <a:off x="1750" y="1379"/>
              <a:ext cx="192" cy="378"/>
            </a:xfrm>
            <a:custGeom>
              <a:avLst/>
              <a:gdLst>
                <a:gd name="T0" fmla="*/ 179 w 192"/>
                <a:gd name="T1" fmla="*/ 211 h 378"/>
                <a:gd name="T2" fmla="*/ 180 w 192"/>
                <a:gd name="T3" fmla="*/ 170 h 378"/>
                <a:gd name="T4" fmla="*/ 192 w 192"/>
                <a:gd name="T5" fmla="*/ 154 h 378"/>
                <a:gd name="T6" fmla="*/ 187 w 192"/>
                <a:gd name="T7" fmla="*/ 134 h 378"/>
                <a:gd name="T8" fmla="*/ 128 w 192"/>
                <a:gd name="T9" fmla="*/ 108 h 378"/>
                <a:gd name="T10" fmla="*/ 131 w 192"/>
                <a:gd name="T11" fmla="*/ 81 h 378"/>
                <a:gd name="T12" fmla="*/ 150 w 192"/>
                <a:gd name="T13" fmla="*/ 53 h 378"/>
                <a:gd name="T14" fmla="*/ 138 w 192"/>
                <a:gd name="T15" fmla="*/ 7 h 378"/>
                <a:gd name="T16" fmla="*/ 134 w 192"/>
                <a:gd name="T17" fmla="*/ 0 h 378"/>
                <a:gd name="T18" fmla="*/ 94 w 192"/>
                <a:gd name="T19" fmla="*/ 30 h 378"/>
                <a:gd name="T20" fmla="*/ 76 w 192"/>
                <a:gd name="T21" fmla="*/ 96 h 378"/>
                <a:gd name="T22" fmla="*/ 69 w 192"/>
                <a:gd name="T23" fmla="*/ 143 h 378"/>
                <a:gd name="T24" fmla="*/ 39 w 192"/>
                <a:gd name="T25" fmla="*/ 170 h 378"/>
                <a:gd name="T26" fmla="*/ 21 w 192"/>
                <a:gd name="T27" fmla="*/ 180 h 378"/>
                <a:gd name="T28" fmla="*/ 0 w 192"/>
                <a:gd name="T29" fmla="*/ 187 h 378"/>
                <a:gd name="T30" fmla="*/ 49 w 192"/>
                <a:gd name="T31" fmla="*/ 255 h 378"/>
                <a:gd name="T32" fmla="*/ 60 w 192"/>
                <a:gd name="T33" fmla="*/ 307 h 378"/>
                <a:gd name="T34" fmla="*/ 54 w 192"/>
                <a:gd name="T35" fmla="*/ 332 h 378"/>
                <a:gd name="T36" fmla="*/ 88 w 192"/>
                <a:gd name="T37" fmla="*/ 352 h 378"/>
                <a:gd name="T38" fmla="*/ 88 w 192"/>
                <a:gd name="T39" fmla="*/ 370 h 378"/>
                <a:gd name="T40" fmla="*/ 119 w 192"/>
                <a:gd name="T41" fmla="*/ 378 h 378"/>
                <a:gd name="T42" fmla="*/ 129 w 192"/>
                <a:gd name="T43" fmla="*/ 378 h 378"/>
                <a:gd name="T44" fmla="*/ 129 w 192"/>
                <a:gd name="T45" fmla="*/ 348 h 378"/>
                <a:gd name="T46" fmla="*/ 154 w 192"/>
                <a:gd name="T47" fmla="*/ 345 h 378"/>
                <a:gd name="T48" fmla="*/ 159 w 192"/>
                <a:gd name="T49" fmla="*/ 310 h 378"/>
                <a:gd name="T50" fmla="*/ 142 w 192"/>
                <a:gd name="T51" fmla="*/ 295 h 378"/>
                <a:gd name="T52" fmla="*/ 129 w 192"/>
                <a:gd name="T53" fmla="*/ 280 h 378"/>
                <a:gd name="T54" fmla="*/ 135 w 192"/>
                <a:gd name="T55" fmla="*/ 213 h 378"/>
                <a:gd name="T56" fmla="*/ 148 w 192"/>
                <a:gd name="T57" fmla="*/ 206 h 378"/>
                <a:gd name="T58" fmla="*/ 170 w 192"/>
                <a:gd name="T59" fmla="*/ 216 h 378"/>
                <a:gd name="T60" fmla="*/ 179 w 192"/>
                <a:gd name="T61" fmla="*/ 211 h 378"/>
                <a:gd name="T62" fmla="*/ 179 w 192"/>
                <a:gd name="T63" fmla="*/ 211 h 3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378"/>
                <a:gd name="T98" fmla="*/ 192 w 192"/>
                <a:gd name="T99" fmla="*/ 378 h 3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378">
                  <a:moveTo>
                    <a:pt x="179" y="211"/>
                  </a:moveTo>
                  <a:lnTo>
                    <a:pt x="180" y="170"/>
                  </a:lnTo>
                  <a:lnTo>
                    <a:pt x="192" y="154"/>
                  </a:lnTo>
                  <a:lnTo>
                    <a:pt x="187" y="134"/>
                  </a:lnTo>
                  <a:lnTo>
                    <a:pt x="128" y="108"/>
                  </a:lnTo>
                  <a:lnTo>
                    <a:pt x="131" y="81"/>
                  </a:lnTo>
                  <a:lnTo>
                    <a:pt x="150" y="53"/>
                  </a:lnTo>
                  <a:lnTo>
                    <a:pt x="138" y="7"/>
                  </a:lnTo>
                  <a:lnTo>
                    <a:pt x="134" y="0"/>
                  </a:lnTo>
                  <a:lnTo>
                    <a:pt x="94" y="30"/>
                  </a:lnTo>
                  <a:lnTo>
                    <a:pt x="76" y="96"/>
                  </a:lnTo>
                  <a:lnTo>
                    <a:pt x="69" y="143"/>
                  </a:lnTo>
                  <a:lnTo>
                    <a:pt x="39" y="170"/>
                  </a:lnTo>
                  <a:lnTo>
                    <a:pt x="21" y="180"/>
                  </a:lnTo>
                  <a:lnTo>
                    <a:pt x="0" y="187"/>
                  </a:lnTo>
                  <a:lnTo>
                    <a:pt x="49" y="255"/>
                  </a:lnTo>
                  <a:lnTo>
                    <a:pt x="60" y="307"/>
                  </a:lnTo>
                  <a:lnTo>
                    <a:pt x="54" y="332"/>
                  </a:lnTo>
                  <a:lnTo>
                    <a:pt x="88" y="352"/>
                  </a:lnTo>
                  <a:lnTo>
                    <a:pt x="88" y="370"/>
                  </a:lnTo>
                  <a:lnTo>
                    <a:pt x="119" y="378"/>
                  </a:lnTo>
                  <a:lnTo>
                    <a:pt x="129" y="378"/>
                  </a:lnTo>
                  <a:lnTo>
                    <a:pt x="129" y="348"/>
                  </a:lnTo>
                  <a:lnTo>
                    <a:pt x="154" y="345"/>
                  </a:lnTo>
                  <a:lnTo>
                    <a:pt x="159" y="310"/>
                  </a:lnTo>
                  <a:lnTo>
                    <a:pt x="142" y="295"/>
                  </a:lnTo>
                  <a:lnTo>
                    <a:pt x="129" y="280"/>
                  </a:lnTo>
                  <a:lnTo>
                    <a:pt x="135" y="213"/>
                  </a:lnTo>
                  <a:lnTo>
                    <a:pt x="148" y="206"/>
                  </a:lnTo>
                  <a:lnTo>
                    <a:pt x="170" y="216"/>
                  </a:lnTo>
                  <a:lnTo>
                    <a:pt x="179" y="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17"/>
            <p:cNvSpPr/>
            <p:nvPr/>
          </p:nvSpPr>
          <p:spPr bwMode="auto">
            <a:xfrm>
              <a:off x="1746" y="1374"/>
              <a:ext cx="200" cy="387"/>
            </a:xfrm>
            <a:custGeom>
              <a:avLst/>
              <a:gdLst>
                <a:gd name="T0" fmla="*/ 1 w 367"/>
                <a:gd name="T1" fmla="*/ 1 h 671"/>
                <a:gd name="T2" fmla="*/ 1 w 367"/>
                <a:gd name="T3" fmla="*/ 1 h 671"/>
                <a:gd name="T4" fmla="*/ 1 w 367"/>
                <a:gd name="T5" fmla="*/ 1 h 671"/>
                <a:gd name="T6" fmla="*/ 1 w 367"/>
                <a:gd name="T7" fmla="*/ 1 h 671"/>
                <a:gd name="T8" fmla="*/ 1 w 367"/>
                <a:gd name="T9" fmla="*/ 1 h 671"/>
                <a:gd name="T10" fmla="*/ 1 w 367"/>
                <a:gd name="T11" fmla="*/ 1 h 671"/>
                <a:gd name="T12" fmla="*/ 1 w 367"/>
                <a:gd name="T13" fmla="*/ 1 h 671"/>
                <a:gd name="T14" fmla="*/ 1 w 367"/>
                <a:gd name="T15" fmla="*/ 1 h 671"/>
                <a:gd name="T16" fmla="*/ 1 w 367"/>
                <a:gd name="T17" fmla="*/ 1 h 671"/>
                <a:gd name="T18" fmla="*/ 1 w 367"/>
                <a:gd name="T19" fmla="*/ 1 h 671"/>
                <a:gd name="T20" fmla="*/ 1 w 367"/>
                <a:gd name="T21" fmla="*/ 1 h 671"/>
                <a:gd name="T22" fmla="*/ 1 w 367"/>
                <a:gd name="T23" fmla="*/ 1 h 671"/>
                <a:gd name="T24" fmla="*/ 1 w 367"/>
                <a:gd name="T25" fmla="*/ 1 h 671"/>
                <a:gd name="T26" fmla="*/ 1 w 367"/>
                <a:gd name="T27" fmla="*/ 1 h 671"/>
                <a:gd name="T28" fmla="*/ 1 w 367"/>
                <a:gd name="T29" fmla="*/ 1 h 671"/>
                <a:gd name="T30" fmla="*/ 1 w 367"/>
                <a:gd name="T31" fmla="*/ 1 h 671"/>
                <a:gd name="T32" fmla="*/ 1 w 367"/>
                <a:gd name="T33" fmla="*/ 1 h 671"/>
                <a:gd name="T34" fmla="*/ 1 w 367"/>
                <a:gd name="T35" fmla="*/ 1 h 671"/>
                <a:gd name="T36" fmla="*/ 1 w 367"/>
                <a:gd name="T37" fmla="*/ 1 h 671"/>
                <a:gd name="T38" fmla="*/ 1 w 367"/>
                <a:gd name="T39" fmla="*/ 1 h 671"/>
                <a:gd name="T40" fmla="*/ 1 w 367"/>
                <a:gd name="T41" fmla="*/ 1 h 671"/>
                <a:gd name="T42" fmla="*/ 1 w 367"/>
                <a:gd name="T43" fmla="*/ 1 h 671"/>
                <a:gd name="T44" fmla="*/ 1 w 367"/>
                <a:gd name="T45" fmla="*/ 1 h 671"/>
                <a:gd name="T46" fmla="*/ 1 w 367"/>
                <a:gd name="T47" fmla="*/ 1 h 671"/>
                <a:gd name="T48" fmla="*/ 1 w 367"/>
                <a:gd name="T49" fmla="*/ 1 h 671"/>
                <a:gd name="T50" fmla="*/ 1 w 367"/>
                <a:gd name="T51" fmla="*/ 1 h 671"/>
                <a:gd name="T52" fmla="*/ 1 w 367"/>
                <a:gd name="T53" fmla="*/ 1 h 671"/>
                <a:gd name="T54" fmla="*/ 1 w 367"/>
                <a:gd name="T55" fmla="*/ 1 h 671"/>
                <a:gd name="T56" fmla="*/ 1 w 367"/>
                <a:gd name="T57" fmla="*/ 1 h 671"/>
                <a:gd name="T58" fmla="*/ 1 w 367"/>
                <a:gd name="T59" fmla="*/ 1 h 671"/>
                <a:gd name="T60" fmla="*/ 1 w 367"/>
                <a:gd name="T61" fmla="*/ 1 h 671"/>
                <a:gd name="T62" fmla="*/ 1 w 367"/>
                <a:gd name="T63" fmla="*/ 1 h 671"/>
                <a:gd name="T64" fmla="*/ 1 w 367"/>
                <a:gd name="T65" fmla="*/ 1 h 671"/>
                <a:gd name="T66" fmla="*/ 1 w 367"/>
                <a:gd name="T67" fmla="*/ 1 h 671"/>
                <a:gd name="T68" fmla="*/ 1 w 367"/>
                <a:gd name="T69" fmla="*/ 1 h 671"/>
                <a:gd name="T70" fmla="*/ 1 w 367"/>
                <a:gd name="T71" fmla="*/ 1 h 671"/>
                <a:gd name="T72" fmla="*/ 1 w 367"/>
                <a:gd name="T73" fmla="*/ 1 h 671"/>
                <a:gd name="T74" fmla="*/ 1 w 367"/>
                <a:gd name="T75" fmla="*/ 1 h 671"/>
                <a:gd name="T76" fmla="*/ 1 w 367"/>
                <a:gd name="T77" fmla="*/ 1 h 671"/>
                <a:gd name="T78" fmla="*/ 1 w 367"/>
                <a:gd name="T79" fmla="*/ 1 h 671"/>
                <a:gd name="T80" fmla="*/ 1 w 367"/>
                <a:gd name="T81" fmla="*/ 1 h 671"/>
                <a:gd name="T82" fmla="*/ 1 w 367"/>
                <a:gd name="T83" fmla="*/ 1 h 671"/>
                <a:gd name="T84" fmla="*/ 1 w 367"/>
                <a:gd name="T85" fmla="*/ 1 h 671"/>
                <a:gd name="T86" fmla="*/ 1 w 367"/>
                <a:gd name="T87" fmla="*/ 1 h 671"/>
                <a:gd name="T88" fmla="*/ 1 w 367"/>
                <a:gd name="T89" fmla="*/ 1 h 671"/>
                <a:gd name="T90" fmla="*/ 1 w 367"/>
                <a:gd name="T91" fmla="*/ 1 h 671"/>
                <a:gd name="T92" fmla="*/ 1 w 367"/>
                <a:gd name="T93" fmla="*/ 1 h 671"/>
                <a:gd name="T94" fmla="*/ 1 w 367"/>
                <a:gd name="T95" fmla="*/ 1 h 671"/>
                <a:gd name="T96" fmla="*/ 1 w 367"/>
                <a:gd name="T97" fmla="*/ 1 h 671"/>
                <a:gd name="T98" fmla="*/ 1 w 367"/>
                <a:gd name="T99" fmla="*/ 1 h 671"/>
                <a:gd name="T100" fmla="*/ 1 w 367"/>
                <a:gd name="T101" fmla="*/ 1 h 671"/>
                <a:gd name="T102" fmla="*/ 1 w 367"/>
                <a:gd name="T103" fmla="*/ 1 h 671"/>
                <a:gd name="T104" fmla="*/ 1 w 367"/>
                <a:gd name="T105" fmla="*/ 1 h 671"/>
                <a:gd name="T106" fmla="*/ 1 w 367"/>
                <a:gd name="T107" fmla="*/ 1 h 671"/>
                <a:gd name="T108" fmla="*/ 1 w 367"/>
                <a:gd name="T109" fmla="*/ 1 h 671"/>
                <a:gd name="T110" fmla="*/ 1 w 367"/>
                <a:gd name="T111" fmla="*/ 1 h 671"/>
                <a:gd name="T112" fmla="*/ 1 w 367"/>
                <a:gd name="T113" fmla="*/ 1 h 671"/>
                <a:gd name="T114" fmla="*/ 1 w 367"/>
                <a:gd name="T115" fmla="*/ 1 h 671"/>
                <a:gd name="T116" fmla="*/ 1 w 367"/>
                <a:gd name="T117" fmla="*/ 1 h 6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7"/>
                <a:gd name="T178" fmla="*/ 0 h 671"/>
                <a:gd name="T179" fmla="*/ 367 w 367"/>
                <a:gd name="T180" fmla="*/ 671 h 6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7" h="671">
                  <a:moveTo>
                    <a:pt x="327" y="374"/>
                  </a:moveTo>
                  <a:lnTo>
                    <a:pt x="329" y="304"/>
                  </a:lnTo>
                  <a:cubicBezTo>
                    <a:pt x="329" y="302"/>
                    <a:pt x="329" y="301"/>
                    <a:pt x="330" y="299"/>
                  </a:cubicBezTo>
                  <a:lnTo>
                    <a:pt x="352" y="270"/>
                  </a:lnTo>
                  <a:lnTo>
                    <a:pt x="351" y="277"/>
                  </a:lnTo>
                  <a:lnTo>
                    <a:pt x="342" y="244"/>
                  </a:lnTo>
                  <a:lnTo>
                    <a:pt x="346" y="249"/>
                  </a:lnTo>
                  <a:lnTo>
                    <a:pt x="239" y="204"/>
                  </a:lnTo>
                  <a:cubicBezTo>
                    <a:pt x="236" y="202"/>
                    <a:pt x="234" y="199"/>
                    <a:pt x="235" y="196"/>
                  </a:cubicBezTo>
                  <a:lnTo>
                    <a:pt x="240" y="149"/>
                  </a:lnTo>
                  <a:cubicBezTo>
                    <a:pt x="240" y="147"/>
                    <a:pt x="241" y="146"/>
                    <a:pt x="241" y="145"/>
                  </a:cubicBezTo>
                  <a:lnTo>
                    <a:pt x="276" y="96"/>
                  </a:lnTo>
                  <a:lnTo>
                    <a:pt x="275" y="103"/>
                  </a:lnTo>
                  <a:lnTo>
                    <a:pt x="253" y="22"/>
                  </a:lnTo>
                  <a:lnTo>
                    <a:pt x="254" y="24"/>
                  </a:lnTo>
                  <a:lnTo>
                    <a:pt x="247" y="13"/>
                  </a:lnTo>
                  <a:lnTo>
                    <a:pt x="258" y="15"/>
                  </a:lnTo>
                  <a:lnTo>
                    <a:pt x="186" y="68"/>
                  </a:lnTo>
                  <a:lnTo>
                    <a:pt x="189" y="64"/>
                  </a:lnTo>
                  <a:lnTo>
                    <a:pt x="156" y="177"/>
                  </a:lnTo>
                  <a:lnTo>
                    <a:pt x="143" y="258"/>
                  </a:lnTo>
                  <a:cubicBezTo>
                    <a:pt x="143" y="260"/>
                    <a:pt x="142" y="262"/>
                    <a:pt x="141" y="263"/>
                  </a:cubicBezTo>
                  <a:lnTo>
                    <a:pt x="84" y="310"/>
                  </a:lnTo>
                  <a:cubicBezTo>
                    <a:pt x="84" y="311"/>
                    <a:pt x="83" y="311"/>
                    <a:pt x="83" y="311"/>
                  </a:cubicBezTo>
                  <a:lnTo>
                    <a:pt x="50" y="327"/>
                  </a:lnTo>
                  <a:cubicBezTo>
                    <a:pt x="50" y="327"/>
                    <a:pt x="49" y="327"/>
                    <a:pt x="49" y="327"/>
                  </a:cubicBezTo>
                  <a:lnTo>
                    <a:pt x="11" y="339"/>
                  </a:lnTo>
                  <a:lnTo>
                    <a:pt x="15" y="327"/>
                  </a:lnTo>
                  <a:lnTo>
                    <a:pt x="104" y="446"/>
                  </a:lnTo>
                  <a:cubicBezTo>
                    <a:pt x="104" y="447"/>
                    <a:pt x="105" y="448"/>
                    <a:pt x="105" y="449"/>
                  </a:cubicBezTo>
                  <a:lnTo>
                    <a:pt x="125" y="539"/>
                  </a:lnTo>
                  <a:cubicBezTo>
                    <a:pt x="125" y="541"/>
                    <a:pt x="125" y="542"/>
                    <a:pt x="125" y="543"/>
                  </a:cubicBezTo>
                  <a:lnTo>
                    <a:pt x="114" y="586"/>
                  </a:lnTo>
                  <a:lnTo>
                    <a:pt x="110" y="577"/>
                  </a:lnTo>
                  <a:lnTo>
                    <a:pt x="174" y="612"/>
                  </a:lnTo>
                  <a:cubicBezTo>
                    <a:pt x="176" y="614"/>
                    <a:pt x="178" y="617"/>
                    <a:pt x="178" y="619"/>
                  </a:cubicBezTo>
                  <a:lnTo>
                    <a:pt x="178" y="649"/>
                  </a:lnTo>
                  <a:lnTo>
                    <a:pt x="172" y="641"/>
                  </a:lnTo>
                  <a:lnTo>
                    <a:pt x="228" y="655"/>
                  </a:lnTo>
                  <a:lnTo>
                    <a:pt x="226" y="655"/>
                  </a:lnTo>
                  <a:lnTo>
                    <a:pt x="244" y="655"/>
                  </a:lnTo>
                  <a:lnTo>
                    <a:pt x="236" y="663"/>
                  </a:lnTo>
                  <a:lnTo>
                    <a:pt x="236" y="612"/>
                  </a:lnTo>
                  <a:cubicBezTo>
                    <a:pt x="236" y="608"/>
                    <a:pt x="239" y="604"/>
                    <a:pt x="243" y="604"/>
                  </a:cubicBezTo>
                  <a:lnTo>
                    <a:pt x="289" y="598"/>
                  </a:lnTo>
                  <a:lnTo>
                    <a:pt x="282" y="605"/>
                  </a:lnTo>
                  <a:lnTo>
                    <a:pt x="291" y="544"/>
                  </a:lnTo>
                  <a:lnTo>
                    <a:pt x="294" y="551"/>
                  </a:lnTo>
                  <a:lnTo>
                    <a:pt x="263" y="526"/>
                  </a:lnTo>
                  <a:lnTo>
                    <a:pt x="238" y="500"/>
                  </a:lnTo>
                  <a:cubicBezTo>
                    <a:pt x="237" y="498"/>
                    <a:pt x="236" y="496"/>
                    <a:pt x="236" y="493"/>
                  </a:cubicBezTo>
                  <a:lnTo>
                    <a:pt x="247" y="376"/>
                  </a:lnTo>
                  <a:cubicBezTo>
                    <a:pt x="248" y="373"/>
                    <a:pt x="249" y="371"/>
                    <a:pt x="252" y="369"/>
                  </a:cubicBezTo>
                  <a:lnTo>
                    <a:pt x="275" y="358"/>
                  </a:lnTo>
                  <a:cubicBezTo>
                    <a:pt x="277" y="357"/>
                    <a:pt x="280" y="357"/>
                    <a:pt x="282" y="358"/>
                  </a:cubicBezTo>
                  <a:lnTo>
                    <a:pt x="322" y="375"/>
                  </a:lnTo>
                  <a:lnTo>
                    <a:pt x="315" y="375"/>
                  </a:lnTo>
                  <a:lnTo>
                    <a:pt x="332" y="367"/>
                  </a:lnTo>
                  <a:lnTo>
                    <a:pt x="339" y="382"/>
                  </a:lnTo>
                  <a:lnTo>
                    <a:pt x="322" y="390"/>
                  </a:lnTo>
                  <a:cubicBezTo>
                    <a:pt x="320" y="391"/>
                    <a:pt x="318" y="391"/>
                    <a:pt x="315" y="390"/>
                  </a:cubicBezTo>
                  <a:lnTo>
                    <a:pt x="276" y="372"/>
                  </a:lnTo>
                  <a:lnTo>
                    <a:pt x="282" y="372"/>
                  </a:lnTo>
                  <a:lnTo>
                    <a:pt x="259" y="384"/>
                  </a:lnTo>
                  <a:lnTo>
                    <a:pt x="263" y="377"/>
                  </a:lnTo>
                  <a:lnTo>
                    <a:pt x="252" y="495"/>
                  </a:lnTo>
                  <a:lnTo>
                    <a:pt x="250" y="489"/>
                  </a:lnTo>
                  <a:lnTo>
                    <a:pt x="273" y="513"/>
                  </a:lnTo>
                  <a:lnTo>
                    <a:pt x="304" y="539"/>
                  </a:lnTo>
                  <a:cubicBezTo>
                    <a:pt x="306" y="541"/>
                    <a:pt x="307" y="543"/>
                    <a:pt x="307" y="546"/>
                  </a:cubicBezTo>
                  <a:lnTo>
                    <a:pt x="298" y="607"/>
                  </a:lnTo>
                  <a:cubicBezTo>
                    <a:pt x="297" y="610"/>
                    <a:pt x="294" y="613"/>
                    <a:pt x="291" y="614"/>
                  </a:cubicBezTo>
                  <a:lnTo>
                    <a:pt x="245" y="620"/>
                  </a:lnTo>
                  <a:lnTo>
                    <a:pt x="252" y="612"/>
                  </a:lnTo>
                  <a:lnTo>
                    <a:pt x="252" y="663"/>
                  </a:lnTo>
                  <a:cubicBezTo>
                    <a:pt x="252" y="667"/>
                    <a:pt x="249" y="671"/>
                    <a:pt x="244" y="671"/>
                  </a:cubicBezTo>
                  <a:lnTo>
                    <a:pt x="226" y="671"/>
                  </a:lnTo>
                  <a:cubicBezTo>
                    <a:pt x="226" y="671"/>
                    <a:pt x="225" y="670"/>
                    <a:pt x="224" y="670"/>
                  </a:cubicBezTo>
                  <a:lnTo>
                    <a:pt x="168" y="657"/>
                  </a:lnTo>
                  <a:cubicBezTo>
                    <a:pt x="164" y="656"/>
                    <a:pt x="162" y="652"/>
                    <a:pt x="162" y="649"/>
                  </a:cubicBezTo>
                  <a:lnTo>
                    <a:pt x="162" y="619"/>
                  </a:lnTo>
                  <a:lnTo>
                    <a:pt x="166" y="626"/>
                  </a:lnTo>
                  <a:lnTo>
                    <a:pt x="103" y="591"/>
                  </a:lnTo>
                  <a:cubicBezTo>
                    <a:pt x="99" y="589"/>
                    <a:pt x="98" y="586"/>
                    <a:pt x="99" y="582"/>
                  </a:cubicBezTo>
                  <a:lnTo>
                    <a:pt x="110" y="539"/>
                  </a:lnTo>
                  <a:lnTo>
                    <a:pt x="110" y="543"/>
                  </a:lnTo>
                  <a:lnTo>
                    <a:pt x="90" y="453"/>
                  </a:lnTo>
                  <a:lnTo>
                    <a:pt x="91" y="456"/>
                  </a:lnTo>
                  <a:lnTo>
                    <a:pt x="2" y="336"/>
                  </a:lnTo>
                  <a:cubicBezTo>
                    <a:pt x="0" y="334"/>
                    <a:pt x="0" y="332"/>
                    <a:pt x="1" y="329"/>
                  </a:cubicBezTo>
                  <a:cubicBezTo>
                    <a:pt x="2" y="327"/>
                    <a:pt x="4" y="325"/>
                    <a:pt x="6" y="324"/>
                  </a:cubicBezTo>
                  <a:lnTo>
                    <a:pt x="44" y="312"/>
                  </a:lnTo>
                  <a:lnTo>
                    <a:pt x="43" y="313"/>
                  </a:lnTo>
                  <a:lnTo>
                    <a:pt x="76" y="297"/>
                  </a:lnTo>
                  <a:lnTo>
                    <a:pt x="74" y="298"/>
                  </a:lnTo>
                  <a:lnTo>
                    <a:pt x="130" y="251"/>
                  </a:lnTo>
                  <a:lnTo>
                    <a:pt x="128" y="256"/>
                  </a:lnTo>
                  <a:lnTo>
                    <a:pt x="140" y="173"/>
                  </a:lnTo>
                  <a:lnTo>
                    <a:pt x="173" y="59"/>
                  </a:lnTo>
                  <a:cubicBezTo>
                    <a:pt x="174" y="57"/>
                    <a:pt x="175" y="56"/>
                    <a:pt x="176" y="55"/>
                  </a:cubicBezTo>
                  <a:lnTo>
                    <a:pt x="249" y="2"/>
                  </a:lnTo>
                  <a:cubicBezTo>
                    <a:pt x="250" y="1"/>
                    <a:pt x="253" y="0"/>
                    <a:pt x="255" y="1"/>
                  </a:cubicBezTo>
                  <a:cubicBezTo>
                    <a:pt x="257" y="1"/>
                    <a:pt x="259" y="2"/>
                    <a:pt x="260" y="4"/>
                  </a:cubicBezTo>
                  <a:lnTo>
                    <a:pt x="267" y="16"/>
                  </a:lnTo>
                  <a:cubicBezTo>
                    <a:pt x="268" y="17"/>
                    <a:pt x="268" y="17"/>
                    <a:pt x="268" y="18"/>
                  </a:cubicBezTo>
                  <a:lnTo>
                    <a:pt x="290" y="98"/>
                  </a:lnTo>
                  <a:cubicBezTo>
                    <a:pt x="291" y="101"/>
                    <a:pt x="290" y="103"/>
                    <a:pt x="289" y="105"/>
                  </a:cubicBezTo>
                  <a:lnTo>
                    <a:pt x="255" y="154"/>
                  </a:lnTo>
                  <a:lnTo>
                    <a:pt x="256" y="150"/>
                  </a:lnTo>
                  <a:lnTo>
                    <a:pt x="250" y="197"/>
                  </a:lnTo>
                  <a:lnTo>
                    <a:pt x="246" y="189"/>
                  </a:lnTo>
                  <a:lnTo>
                    <a:pt x="353" y="234"/>
                  </a:lnTo>
                  <a:cubicBezTo>
                    <a:pt x="355" y="235"/>
                    <a:pt x="357" y="237"/>
                    <a:pt x="357" y="239"/>
                  </a:cubicBezTo>
                  <a:lnTo>
                    <a:pt x="366" y="273"/>
                  </a:lnTo>
                  <a:cubicBezTo>
                    <a:pt x="367" y="275"/>
                    <a:pt x="367" y="278"/>
                    <a:pt x="365" y="280"/>
                  </a:cubicBezTo>
                  <a:lnTo>
                    <a:pt x="343" y="309"/>
                  </a:lnTo>
                  <a:lnTo>
                    <a:pt x="345" y="304"/>
                  </a:lnTo>
                  <a:lnTo>
                    <a:pt x="343" y="375"/>
                  </a:lnTo>
                  <a:lnTo>
                    <a:pt x="327" y="374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18"/>
            <p:cNvSpPr/>
            <p:nvPr/>
          </p:nvSpPr>
          <p:spPr bwMode="auto">
            <a:xfrm>
              <a:off x="-59" y="1582"/>
              <a:ext cx="1424" cy="831"/>
            </a:xfrm>
            <a:custGeom>
              <a:avLst/>
              <a:gdLst>
                <a:gd name="T0" fmla="*/ 865 w 1424"/>
                <a:gd name="T1" fmla="*/ 793 h 831"/>
                <a:gd name="T2" fmla="*/ 889 w 1424"/>
                <a:gd name="T3" fmla="*/ 819 h 831"/>
                <a:gd name="T4" fmla="*/ 962 w 1424"/>
                <a:gd name="T5" fmla="*/ 793 h 831"/>
                <a:gd name="T6" fmla="*/ 1005 w 1424"/>
                <a:gd name="T7" fmla="*/ 758 h 831"/>
                <a:gd name="T8" fmla="*/ 1060 w 1424"/>
                <a:gd name="T9" fmla="*/ 735 h 831"/>
                <a:gd name="T10" fmla="*/ 1116 w 1424"/>
                <a:gd name="T11" fmla="*/ 716 h 831"/>
                <a:gd name="T12" fmla="*/ 1209 w 1424"/>
                <a:gd name="T13" fmla="*/ 697 h 831"/>
                <a:gd name="T14" fmla="*/ 1211 w 1424"/>
                <a:gd name="T15" fmla="*/ 735 h 831"/>
                <a:gd name="T16" fmla="*/ 1240 w 1424"/>
                <a:gd name="T17" fmla="*/ 741 h 831"/>
                <a:gd name="T18" fmla="*/ 1223 w 1424"/>
                <a:gd name="T19" fmla="*/ 787 h 831"/>
                <a:gd name="T20" fmla="*/ 1240 w 1424"/>
                <a:gd name="T21" fmla="*/ 793 h 831"/>
                <a:gd name="T22" fmla="*/ 1318 w 1424"/>
                <a:gd name="T23" fmla="*/ 787 h 831"/>
                <a:gd name="T24" fmla="*/ 1366 w 1424"/>
                <a:gd name="T25" fmla="*/ 804 h 831"/>
                <a:gd name="T26" fmla="*/ 1388 w 1424"/>
                <a:gd name="T27" fmla="*/ 814 h 831"/>
                <a:gd name="T28" fmla="*/ 1391 w 1424"/>
                <a:gd name="T29" fmla="*/ 758 h 831"/>
                <a:gd name="T30" fmla="*/ 1424 w 1424"/>
                <a:gd name="T31" fmla="*/ 721 h 831"/>
                <a:gd name="T32" fmla="*/ 1398 w 1424"/>
                <a:gd name="T33" fmla="*/ 544 h 831"/>
                <a:gd name="T34" fmla="*/ 1369 w 1424"/>
                <a:gd name="T35" fmla="*/ 445 h 831"/>
                <a:gd name="T36" fmla="*/ 1302 w 1424"/>
                <a:gd name="T37" fmla="*/ 411 h 831"/>
                <a:gd name="T38" fmla="*/ 1258 w 1424"/>
                <a:gd name="T39" fmla="*/ 501 h 831"/>
                <a:gd name="T40" fmla="*/ 1179 w 1424"/>
                <a:gd name="T41" fmla="*/ 453 h 831"/>
                <a:gd name="T42" fmla="*/ 1026 w 1424"/>
                <a:gd name="T43" fmla="*/ 395 h 831"/>
                <a:gd name="T44" fmla="*/ 964 w 1424"/>
                <a:gd name="T45" fmla="*/ 384 h 831"/>
                <a:gd name="T46" fmla="*/ 843 w 1424"/>
                <a:gd name="T47" fmla="*/ 330 h 831"/>
                <a:gd name="T48" fmla="*/ 784 w 1424"/>
                <a:gd name="T49" fmla="*/ 179 h 831"/>
                <a:gd name="T50" fmla="*/ 808 w 1424"/>
                <a:gd name="T51" fmla="*/ 130 h 831"/>
                <a:gd name="T52" fmla="*/ 805 w 1424"/>
                <a:gd name="T53" fmla="*/ 64 h 831"/>
                <a:gd name="T54" fmla="*/ 815 w 1424"/>
                <a:gd name="T55" fmla="*/ 32 h 831"/>
                <a:gd name="T56" fmla="*/ 710 w 1424"/>
                <a:gd name="T57" fmla="*/ 0 h 831"/>
                <a:gd name="T58" fmla="*/ 633 w 1424"/>
                <a:gd name="T59" fmla="*/ 9 h 831"/>
                <a:gd name="T60" fmla="*/ 535 w 1424"/>
                <a:gd name="T61" fmla="*/ 44 h 831"/>
                <a:gd name="T62" fmla="*/ 440 w 1424"/>
                <a:gd name="T63" fmla="*/ 56 h 831"/>
                <a:gd name="T64" fmla="*/ 378 w 1424"/>
                <a:gd name="T65" fmla="*/ 20 h 831"/>
                <a:gd name="T66" fmla="*/ 274 w 1424"/>
                <a:gd name="T67" fmla="*/ 40 h 831"/>
                <a:gd name="T68" fmla="*/ 232 w 1424"/>
                <a:gd name="T69" fmla="*/ 14 h 831"/>
                <a:gd name="T70" fmla="*/ 154 w 1424"/>
                <a:gd name="T71" fmla="*/ 26 h 831"/>
                <a:gd name="T72" fmla="*/ 115 w 1424"/>
                <a:gd name="T73" fmla="*/ 79 h 831"/>
                <a:gd name="T74" fmla="*/ 94 w 1424"/>
                <a:gd name="T75" fmla="*/ 107 h 831"/>
                <a:gd name="T76" fmla="*/ 67 w 1424"/>
                <a:gd name="T77" fmla="*/ 122 h 831"/>
                <a:gd name="T78" fmla="*/ 55 w 1424"/>
                <a:gd name="T79" fmla="*/ 144 h 831"/>
                <a:gd name="T80" fmla="*/ 77 w 1424"/>
                <a:gd name="T81" fmla="*/ 191 h 831"/>
                <a:gd name="T82" fmla="*/ 71 w 1424"/>
                <a:gd name="T83" fmla="*/ 239 h 831"/>
                <a:gd name="T84" fmla="*/ 19 w 1424"/>
                <a:gd name="T85" fmla="*/ 225 h 831"/>
                <a:gd name="T86" fmla="*/ 0 w 1424"/>
                <a:gd name="T87" fmla="*/ 242 h 831"/>
                <a:gd name="T88" fmla="*/ 13 w 1424"/>
                <a:gd name="T89" fmla="*/ 287 h 831"/>
                <a:gd name="T90" fmla="*/ 7 w 1424"/>
                <a:gd name="T91" fmla="*/ 329 h 831"/>
                <a:gd name="T92" fmla="*/ 31 w 1424"/>
                <a:gd name="T93" fmla="*/ 344 h 831"/>
                <a:gd name="T94" fmla="*/ 94 w 1424"/>
                <a:gd name="T95" fmla="*/ 409 h 831"/>
                <a:gd name="T96" fmla="*/ 133 w 1424"/>
                <a:gd name="T97" fmla="*/ 467 h 831"/>
                <a:gd name="T98" fmla="*/ 156 w 1424"/>
                <a:gd name="T99" fmla="*/ 489 h 831"/>
                <a:gd name="T100" fmla="*/ 199 w 1424"/>
                <a:gd name="T101" fmla="*/ 484 h 831"/>
                <a:gd name="T102" fmla="*/ 301 w 1424"/>
                <a:gd name="T103" fmla="*/ 605 h 831"/>
                <a:gd name="T104" fmla="*/ 332 w 1424"/>
                <a:gd name="T105" fmla="*/ 592 h 831"/>
                <a:gd name="T106" fmla="*/ 341 w 1424"/>
                <a:gd name="T107" fmla="*/ 638 h 831"/>
                <a:gd name="T108" fmla="*/ 403 w 1424"/>
                <a:gd name="T109" fmla="*/ 666 h 831"/>
                <a:gd name="T110" fmla="*/ 455 w 1424"/>
                <a:gd name="T111" fmla="*/ 725 h 831"/>
                <a:gd name="T112" fmla="*/ 464 w 1424"/>
                <a:gd name="T113" fmla="*/ 749 h 831"/>
                <a:gd name="T114" fmla="*/ 522 w 1424"/>
                <a:gd name="T115" fmla="*/ 746 h 831"/>
                <a:gd name="T116" fmla="*/ 620 w 1424"/>
                <a:gd name="T117" fmla="*/ 770 h 831"/>
                <a:gd name="T118" fmla="*/ 666 w 1424"/>
                <a:gd name="T119" fmla="*/ 783 h 831"/>
                <a:gd name="T120" fmla="*/ 668 w 1424"/>
                <a:gd name="T121" fmla="*/ 831 h 831"/>
                <a:gd name="T122" fmla="*/ 752 w 1424"/>
                <a:gd name="T123" fmla="*/ 760 h 831"/>
                <a:gd name="T124" fmla="*/ 821 w 1424"/>
                <a:gd name="T125" fmla="*/ 787 h 8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24"/>
                <a:gd name="T190" fmla="*/ 0 h 831"/>
                <a:gd name="T191" fmla="*/ 1424 w 1424"/>
                <a:gd name="T192" fmla="*/ 831 h 8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24" h="831">
                  <a:moveTo>
                    <a:pt x="821" y="787"/>
                  </a:moveTo>
                  <a:lnTo>
                    <a:pt x="865" y="793"/>
                  </a:lnTo>
                  <a:lnTo>
                    <a:pt x="881" y="816"/>
                  </a:lnTo>
                  <a:lnTo>
                    <a:pt x="889" y="819"/>
                  </a:lnTo>
                  <a:lnTo>
                    <a:pt x="957" y="807"/>
                  </a:lnTo>
                  <a:lnTo>
                    <a:pt x="962" y="793"/>
                  </a:lnTo>
                  <a:lnTo>
                    <a:pt x="973" y="786"/>
                  </a:lnTo>
                  <a:lnTo>
                    <a:pt x="1005" y="758"/>
                  </a:lnTo>
                  <a:lnTo>
                    <a:pt x="1034" y="754"/>
                  </a:lnTo>
                  <a:lnTo>
                    <a:pt x="1060" y="735"/>
                  </a:lnTo>
                  <a:lnTo>
                    <a:pt x="1111" y="706"/>
                  </a:lnTo>
                  <a:lnTo>
                    <a:pt x="1116" y="716"/>
                  </a:lnTo>
                  <a:lnTo>
                    <a:pt x="1155" y="728"/>
                  </a:lnTo>
                  <a:lnTo>
                    <a:pt x="1209" y="697"/>
                  </a:lnTo>
                  <a:lnTo>
                    <a:pt x="1227" y="710"/>
                  </a:lnTo>
                  <a:lnTo>
                    <a:pt x="1211" y="735"/>
                  </a:lnTo>
                  <a:lnTo>
                    <a:pt x="1217" y="741"/>
                  </a:lnTo>
                  <a:lnTo>
                    <a:pt x="1240" y="741"/>
                  </a:lnTo>
                  <a:lnTo>
                    <a:pt x="1242" y="751"/>
                  </a:lnTo>
                  <a:lnTo>
                    <a:pt x="1223" y="787"/>
                  </a:lnTo>
                  <a:lnTo>
                    <a:pt x="1228" y="793"/>
                  </a:lnTo>
                  <a:lnTo>
                    <a:pt x="1240" y="793"/>
                  </a:lnTo>
                  <a:lnTo>
                    <a:pt x="1295" y="809"/>
                  </a:lnTo>
                  <a:lnTo>
                    <a:pt x="1318" y="787"/>
                  </a:lnTo>
                  <a:lnTo>
                    <a:pt x="1355" y="818"/>
                  </a:lnTo>
                  <a:lnTo>
                    <a:pt x="1366" y="804"/>
                  </a:lnTo>
                  <a:lnTo>
                    <a:pt x="1376" y="814"/>
                  </a:lnTo>
                  <a:lnTo>
                    <a:pt x="1388" y="814"/>
                  </a:lnTo>
                  <a:lnTo>
                    <a:pt x="1393" y="804"/>
                  </a:lnTo>
                  <a:lnTo>
                    <a:pt x="1391" y="758"/>
                  </a:lnTo>
                  <a:lnTo>
                    <a:pt x="1399" y="751"/>
                  </a:lnTo>
                  <a:lnTo>
                    <a:pt x="1424" y="721"/>
                  </a:lnTo>
                  <a:lnTo>
                    <a:pt x="1418" y="603"/>
                  </a:lnTo>
                  <a:lnTo>
                    <a:pt x="1398" y="544"/>
                  </a:lnTo>
                  <a:lnTo>
                    <a:pt x="1413" y="531"/>
                  </a:lnTo>
                  <a:lnTo>
                    <a:pt x="1369" y="445"/>
                  </a:lnTo>
                  <a:lnTo>
                    <a:pt x="1317" y="400"/>
                  </a:lnTo>
                  <a:lnTo>
                    <a:pt x="1302" y="411"/>
                  </a:lnTo>
                  <a:lnTo>
                    <a:pt x="1304" y="437"/>
                  </a:lnTo>
                  <a:lnTo>
                    <a:pt x="1258" y="501"/>
                  </a:lnTo>
                  <a:lnTo>
                    <a:pt x="1183" y="484"/>
                  </a:lnTo>
                  <a:lnTo>
                    <a:pt x="1179" y="453"/>
                  </a:lnTo>
                  <a:lnTo>
                    <a:pt x="1130" y="413"/>
                  </a:lnTo>
                  <a:lnTo>
                    <a:pt x="1026" y="395"/>
                  </a:lnTo>
                  <a:lnTo>
                    <a:pt x="982" y="387"/>
                  </a:lnTo>
                  <a:lnTo>
                    <a:pt x="964" y="384"/>
                  </a:lnTo>
                  <a:lnTo>
                    <a:pt x="925" y="351"/>
                  </a:lnTo>
                  <a:lnTo>
                    <a:pt x="843" y="330"/>
                  </a:lnTo>
                  <a:lnTo>
                    <a:pt x="786" y="212"/>
                  </a:lnTo>
                  <a:lnTo>
                    <a:pt x="784" y="179"/>
                  </a:lnTo>
                  <a:lnTo>
                    <a:pt x="808" y="167"/>
                  </a:lnTo>
                  <a:lnTo>
                    <a:pt x="808" y="130"/>
                  </a:lnTo>
                  <a:lnTo>
                    <a:pt x="824" y="85"/>
                  </a:lnTo>
                  <a:lnTo>
                    <a:pt x="805" y="64"/>
                  </a:lnTo>
                  <a:lnTo>
                    <a:pt x="830" y="42"/>
                  </a:lnTo>
                  <a:lnTo>
                    <a:pt x="815" y="32"/>
                  </a:lnTo>
                  <a:lnTo>
                    <a:pt x="778" y="32"/>
                  </a:lnTo>
                  <a:lnTo>
                    <a:pt x="710" y="0"/>
                  </a:lnTo>
                  <a:lnTo>
                    <a:pt x="666" y="0"/>
                  </a:lnTo>
                  <a:lnTo>
                    <a:pt x="633" y="9"/>
                  </a:lnTo>
                  <a:lnTo>
                    <a:pt x="594" y="9"/>
                  </a:lnTo>
                  <a:lnTo>
                    <a:pt x="535" y="44"/>
                  </a:lnTo>
                  <a:lnTo>
                    <a:pt x="487" y="38"/>
                  </a:lnTo>
                  <a:lnTo>
                    <a:pt x="440" y="56"/>
                  </a:lnTo>
                  <a:lnTo>
                    <a:pt x="403" y="42"/>
                  </a:lnTo>
                  <a:lnTo>
                    <a:pt x="378" y="20"/>
                  </a:lnTo>
                  <a:lnTo>
                    <a:pt x="315" y="9"/>
                  </a:lnTo>
                  <a:lnTo>
                    <a:pt x="274" y="40"/>
                  </a:lnTo>
                  <a:lnTo>
                    <a:pt x="251" y="31"/>
                  </a:lnTo>
                  <a:lnTo>
                    <a:pt x="232" y="14"/>
                  </a:lnTo>
                  <a:lnTo>
                    <a:pt x="186" y="2"/>
                  </a:lnTo>
                  <a:lnTo>
                    <a:pt x="154" y="26"/>
                  </a:lnTo>
                  <a:lnTo>
                    <a:pt x="142" y="64"/>
                  </a:lnTo>
                  <a:lnTo>
                    <a:pt x="115" y="79"/>
                  </a:lnTo>
                  <a:lnTo>
                    <a:pt x="110" y="101"/>
                  </a:lnTo>
                  <a:lnTo>
                    <a:pt x="94" y="107"/>
                  </a:lnTo>
                  <a:lnTo>
                    <a:pt x="75" y="106"/>
                  </a:lnTo>
                  <a:lnTo>
                    <a:pt x="67" y="122"/>
                  </a:lnTo>
                  <a:lnTo>
                    <a:pt x="64" y="144"/>
                  </a:lnTo>
                  <a:lnTo>
                    <a:pt x="55" y="144"/>
                  </a:lnTo>
                  <a:lnTo>
                    <a:pt x="54" y="167"/>
                  </a:lnTo>
                  <a:lnTo>
                    <a:pt x="77" y="191"/>
                  </a:lnTo>
                  <a:lnTo>
                    <a:pt x="79" y="226"/>
                  </a:lnTo>
                  <a:lnTo>
                    <a:pt x="71" y="239"/>
                  </a:lnTo>
                  <a:lnTo>
                    <a:pt x="38" y="244"/>
                  </a:lnTo>
                  <a:lnTo>
                    <a:pt x="19" y="225"/>
                  </a:lnTo>
                  <a:lnTo>
                    <a:pt x="3" y="226"/>
                  </a:lnTo>
                  <a:lnTo>
                    <a:pt x="0" y="242"/>
                  </a:lnTo>
                  <a:lnTo>
                    <a:pt x="10" y="268"/>
                  </a:lnTo>
                  <a:lnTo>
                    <a:pt x="13" y="287"/>
                  </a:lnTo>
                  <a:lnTo>
                    <a:pt x="13" y="311"/>
                  </a:lnTo>
                  <a:lnTo>
                    <a:pt x="7" y="329"/>
                  </a:lnTo>
                  <a:lnTo>
                    <a:pt x="10" y="341"/>
                  </a:lnTo>
                  <a:lnTo>
                    <a:pt x="31" y="344"/>
                  </a:lnTo>
                  <a:lnTo>
                    <a:pt x="44" y="366"/>
                  </a:lnTo>
                  <a:lnTo>
                    <a:pt x="94" y="409"/>
                  </a:lnTo>
                  <a:lnTo>
                    <a:pt x="94" y="422"/>
                  </a:lnTo>
                  <a:lnTo>
                    <a:pt x="133" y="467"/>
                  </a:lnTo>
                  <a:lnTo>
                    <a:pt x="144" y="484"/>
                  </a:lnTo>
                  <a:lnTo>
                    <a:pt x="156" y="489"/>
                  </a:lnTo>
                  <a:lnTo>
                    <a:pt x="179" y="463"/>
                  </a:lnTo>
                  <a:lnTo>
                    <a:pt x="199" y="484"/>
                  </a:lnTo>
                  <a:lnTo>
                    <a:pt x="286" y="563"/>
                  </a:lnTo>
                  <a:lnTo>
                    <a:pt x="301" y="605"/>
                  </a:lnTo>
                  <a:lnTo>
                    <a:pt x="321" y="605"/>
                  </a:lnTo>
                  <a:lnTo>
                    <a:pt x="332" y="592"/>
                  </a:lnTo>
                  <a:lnTo>
                    <a:pt x="341" y="603"/>
                  </a:lnTo>
                  <a:lnTo>
                    <a:pt x="341" y="638"/>
                  </a:lnTo>
                  <a:lnTo>
                    <a:pt x="392" y="671"/>
                  </a:lnTo>
                  <a:lnTo>
                    <a:pt x="403" y="666"/>
                  </a:lnTo>
                  <a:lnTo>
                    <a:pt x="411" y="697"/>
                  </a:lnTo>
                  <a:lnTo>
                    <a:pt x="455" y="725"/>
                  </a:lnTo>
                  <a:lnTo>
                    <a:pt x="456" y="743"/>
                  </a:lnTo>
                  <a:lnTo>
                    <a:pt x="464" y="749"/>
                  </a:lnTo>
                  <a:lnTo>
                    <a:pt x="502" y="746"/>
                  </a:lnTo>
                  <a:lnTo>
                    <a:pt x="522" y="746"/>
                  </a:lnTo>
                  <a:lnTo>
                    <a:pt x="553" y="770"/>
                  </a:lnTo>
                  <a:lnTo>
                    <a:pt x="620" y="770"/>
                  </a:lnTo>
                  <a:lnTo>
                    <a:pt x="657" y="766"/>
                  </a:lnTo>
                  <a:lnTo>
                    <a:pt x="666" y="783"/>
                  </a:lnTo>
                  <a:lnTo>
                    <a:pt x="658" y="818"/>
                  </a:lnTo>
                  <a:lnTo>
                    <a:pt x="668" y="831"/>
                  </a:lnTo>
                  <a:lnTo>
                    <a:pt x="705" y="796"/>
                  </a:lnTo>
                  <a:lnTo>
                    <a:pt x="752" y="760"/>
                  </a:lnTo>
                  <a:lnTo>
                    <a:pt x="786" y="765"/>
                  </a:lnTo>
                  <a:lnTo>
                    <a:pt x="821" y="7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19"/>
            <p:cNvSpPr/>
            <p:nvPr/>
          </p:nvSpPr>
          <p:spPr bwMode="auto">
            <a:xfrm>
              <a:off x="-64" y="1577"/>
              <a:ext cx="1433" cy="840"/>
            </a:xfrm>
            <a:custGeom>
              <a:avLst/>
              <a:gdLst>
                <a:gd name="T0" fmla="*/ 1 w 2623"/>
                <a:gd name="T1" fmla="*/ 1 h 1455"/>
                <a:gd name="T2" fmla="*/ 1 w 2623"/>
                <a:gd name="T3" fmla="*/ 1 h 1455"/>
                <a:gd name="T4" fmla="*/ 1 w 2623"/>
                <a:gd name="T5" fmla="*/ 1 h 1455"/>
                <a:gd name="T6" fmla="*/ 1 w 2623"/>
                <a:gd name="T7" fmla="*/ 1 h 1455"/>
                <a:gd name="T8" fmla="*/ 1 w 2623"/>
                <a:gd name="T9" fmla="*/ 1 h 1455"/>
                <a:gd name="T10" fmla="*/ 1 w 2623"/>
                <a:gd name="T11" fmla="*/ 1 h 1455"/>
                <a:gd name="T12" fmla="*/ 1 w 2623"/>
                <a:gd name="T13" fmla="*/ 1 h 1455"/>
                <a:gd name="T14" fmla="*/ 1 w 2623"/>
                <a:gd name="T15" fmla="*/ 1 h 1455"/>
                <a:gd name="T16" fmla="*/ 1 w 2623"/>
                <a:gd name="T17" fmla="*/ 1 h 1455"/>
                <a:gd name="T18" fmla="*/ 1 w 2623"/>
                <a:gd name="T19" fmla="*/ 1 h 1455"/>
                <a:gd name="T20" fmla="*/ 1 w 2623"/>
                <a:gd name="T21" fmla="*/ 1 h 1455"/>
                <a:gd name="T22" fmla="*/ 1 w 2623"/>
                <a:gd name="T23" fmla="*/ 1 h 1455"/>
                <a:gd name="T24" fmla="*/ 1 w 2623"/>
                <a:gd name="T25" fmla="*/ 1 h 1455"/>
                <a:gd name="T26" fmla="*/ 1 w 2623"/>
                <a:gd name="T27" fmla="*/ 1 h 1455"/>
                <a:gd name="T28" fmla="*/ 1 w 2623"/>
                <a:gd name="T29" fmla="*/ 1 h 1455"/>
                <a:gd name="T30" fmla="*/ 1 w 2623"/>
                <a:gd name="T31" fmla="*/ 1 h 1455"/>
                <a:gd name="T32" fmla="*/ 1 w 2623"/>
                <a:gd name="T33" fmla="*/ 1 h 1455"/>
                <a:gd name="T34" fmla="*/ 1 w 2623"/>
                <a:gd name="T35" fmla="*/ 1 h 1455"/>
                <a:gd name="T36" fmla="*/ 1 w 2623"/>
                <a:gd name="T37" fmla="*/ 1 h 1455"/>
                <a:gd name="T38" fmla="*/ 1 w 2623"/>
                <a:gd name="T39" fmla="*/ 1 h 1455"/>
                <a:gd name="T40" fmla="*/ 1 w 2623"/>
                <a:gd name="T41" fmla="*/ 1 h 1455"/>
                <a:gd name="T42" fmla="*/ 1 w 2623"/>
                <a:gd name="T43" fmla="*/ 1 h 1455"/>
                <a:gd name="T44" fmla="*/ 1 w 2623"/>
                <a:gd name="T45" fmla="*/ 1 h 1455"/>
                <a:gd name="T46" fmla="*/ 1 w 2623"/>
                <a:gd name="T47" fmla="*/ 1 h 1455"/>
                <a:gd name="T48" fmla="*/ 1 w 2623"/>
                <a:gd name="T49" fmla="*/ 1 h 1455"/>
                <a:gd name="T50" fmla="*/ 1 w 2623"/>
                <a:gd name="T51" fmla="*/ 1 h 1455"/>
                <a:gd name="T52" fmla="*/ 1 w 2623"/>
                <a:gd name="T53" fmla="*/ 1 h 1455"/>
                <a:gd name="T54" fmla="*/ 1 w 2623"/>
                <a:gd name="T55" fmla="*/ 1 h 1455"/>
                <a:gd name="T56" fmla="*/ 1 w 2623"/>
                <a:gd name="T57" fmla="*/ 1 h 1455"/>
                <a:gd name="T58" fmla="*/ 1 w 2623"/>
                <a:gd name="T59" fmla="*/ 1 h 1455"/>
                <a:gd name="T60" fmla="*/ 1 w 2623"/>
                <a:gd name="T61" fmla="*/ 1 h 1455"/>
                <a:gd name="T62" fmla="*/ 1 w 2623"/>
                <a:gd name="T63" fmla="*/ 1 h 1455"/>
                <a:gd name="T64" fmla="*/ 1 w 2623"/>
                <a:gd name="T65" fmla="*/ 1 h 1455"/>
                <a:gd name="T66" fmla="*/ 1 w 2623"/>
                <a:gd name="T67" fmla="*/ 1 h 1455"/>
                <a:gd name="T68" fmla="*/ 1 w 2623"/>
                <a:gd name="T69" fmla="*/ 1 h 1455"/>
                <a:gd name="T70" fmla="*/ 1 w 2623"/>
                <a:gd name="T71" fmla="*/ 1 h 1455"/>
                <a:gd name="T72" fmla="*/ 1 w 2623"/>
                <a:gd name="T73" fmla="*/ 1 h 1455"/>
                <a:gd name="T74" fmla="*/ 1 w 2623"/>
                <a:gd name="T75" fmla="*/ 1 h 1455"/>
                <a:gd name="T76" fmla="*/ 1 w 2623"/>
                <a:gd name="T77" fmla="*/ 1 h 1455"/>
                <a:gd name="T78" fmla="*/ 1 w 2623"/>
                <a:gd name="T79" fmla="*/ 1 h 1455"/>
                <a:gd name="T80" fmla="*/ 1 w 2623"/>
                <a:gd name="T81" fmla="*/ 1 h 1455"/>
                <a:gd name="T82" fmla="*/ 1 w 2623"/>
                <a:gd name="T83" fmla="*/ 1 h 1455"/>
                <a:gd name="T84" fmla="*/ 1 w 2623"/>
                <a:gd name="T85" fmla="*/ 1 h 1455"/>
                <a:gd name="T86" fmla="*/ 1 w 2623"/>
                <a:gd name="T87" fmla="*/ 1 h 1455"/>
                <a:gd name="T88" fmla="*/ 1 w 2623"/>
                <a:gd name="T89" fmla="*/ 1 h 1455"/>
                <a:gd name="T90" fmla="*/ 1 w 2623"/>
                <a:gd name="T91" fmla="*/ 1 h 1455"/>
                <a:gd name="T92" fmla="*/ 1 w 2623"/>
                <a:gd name="T93" fmla="*/ 1 h 1455"/>
                <a:gd name="T94" fmla="*/ 1 w 2623"/>
                <a:gd name="T95" fmla="*/ 1 h 1455"/>
                <a:gd name="T96" fmla="*/ 1 w 2623"/>
                <a:gd name="T97" fmla="*/ 1 h 1455"/>
                <a:gd name="T98" fmla="*/ 1 w 2623"/>
                <a:gd name="T99" fmla="*/ 1 h 1455"/>
                <a:gd name="T100" fmla="*/ 1 w 2623"/>
                <a:gd name="T101" fmla="*/ 1 h 1455"/>
                <a:gd name="T102" fmla="*/ 1 w 2623"/>
                <a:gd name="T103" fmla="*/ 1 h 1455"/>
                <a:gd name="T104" fmla="*/ 1 w 2623"/>
                <a:gd name="T105" fmla="*/ 1 h 1455"/>
                <a:gd name="T106" fmla="*/ 1 w 2623"/>
                <a:gd name="T107" fmla="*/ 1 h 1455"/>
                <a:gd name="T108" fmla="*/ 1 w 2623"/>
                <a:gd name="T109" fmla="*/ 1 h 1455"/>
                <a:gd name="T110" fmla="*/ 1 w 2623"/>
                <a:gd name="T111" fmla="*/ 1 h 1455"/>
                <a:gd name="T112" fmla="*/ 1 w 2623"/>
                <a:gd name="T113" fmla="*/ 1 h 1455"/>
                <a:gd name="T114" fmla="*/ 1 w 2623"/>
                <a:gd name="T115" fmla="*/ 1 h 1455"/>
                <a:gd name="T116" fmla="*/ 1 w 2623"/>
                <a:gd name="T117" fmla="*/ 1 h 1455"/>
                <a:gd name="T118" fmla="*/ 1 w 2623"/>
                <a:gd name="T119" fmla="*/ 1 h 1455"/>
                <a:gd name="T120" fmla="*/ 1 w 2623"/>
                <a:gd name="T121" fmla="*/ 1 h 14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23"/>
                <a:gd name="T184" fmla="*/ 0 h 1455"/>
                <a:gd name="T185" fmla="*/ 2623 w 2623"/>
                <a:gd name="T186" fmla="*/ 1455 h 14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23" h="1455">
                  <a:moveTo>
                    <a:pt x="1512" y="1364"/>
                  </a:moveTo>
                  <a:lnTo>
                    <a:pt x="1594" y="1374"/>
                  </a:lnTo>
                  <a:cubicBezTo>
                    <a:pt x="1596" y="1374"/>
                    <a:pt x="1598" y="1375"/>
                    <a:pt x="1600" y="1377"/>
                  </a:cubicBezTo>
                  <a:lnTo>
                    <a:pt x="1628" y="1417"/>
                  </a:lnTo>
                  <a:lnTo>
                    <a:pt x="1624" y="1414"/>
                  </a:lnTo>
                  <a:lnTo>
                    <a:pt x="1639" y="1420"/>
                  </a:lnTo>
                  <a:lnTo>
                    <a:pt x="1635" y="1420"/>
                  </a:lnTo>
                  <a:lnTo>
                    <a:pt x="1758" y="1399"/>
                  </a:lnTo>
                  <a:lnTo>
                    <a:pt x="1752" y="1404"/>
                  </a:lnTo>
                  <a:lnTo>
                    <a:pt x="1761" y="1379"/>
                  </a:lnTo>
                  <a:cubicBezTo>
                    <a:pt x="1762" y="1377"/>
                    <a:pt x="1763" y="1376"/>
                    <a:pt x="1765" y="1375"/>
                  </a:cubicBezTo>
                  <a:lnTo>
                    <a:pt x="1786" y="1363"/>
                  </a:lnTo>
                  <a:lnTo>
                    <a:pt x="1784" y="1364"/>
                  </a:lnTo>
                  <a:lnTo>
                    <a:pt x="1844" y="1314"/>
                  </a:lnTo>
                  <a:cubicBezTo>
                    <a:pt x="1845" y="1313"/>
                    <a:pt x="1847" y="1313"/>
                    <a:pt x="1849" y="1313"/>
                  </a:cubicBezTo>
                  <a:lnTo>
                    <a:pt x="1901" y="1307"/>
                  </a:lnTo>
                  <a:lnTo>
                    <a:pt x="1897" y="1308"/>
                  </a:lnTo>
                  <a:lnTo>
                    <a:pt x="1944" y="1276"/>
                  </a:lnTo>
                  <a:lnTo>
                    <a:pt x="2038" y="1224"/>
                  </a:lnTo>
                  <a:cubicBezTo>
                    <a:pt x="2040" y="1223"/>
                    <a:pt x="2042" y="1222"/>
                    <a:pt x="2044" y="1223"/>
                  </a:cubicBezTo>
                  <a:cubicBezTo>
                    <a:pt x="2046" y="1224"/>
                    <a:pt x="2048" y="1225"/>
                    <a:pt x="2049" y="1227"/>
                  </a:cubicBezTo>
                  <a:lnTo>
                    <a:pt x="2058" y="1244"/>
                  </a:lnTo>
                  <a:lnTo>
                    <a:pt x="2054" y="1240"/>
                  </a:lnTo>
                  <a:lnTo>
                    <a:pt x="2125" y="1261"/>
                  </a:lnTo>
                  <a:lnTo>
                    <a:pt x="2119" y="1262"/>
                  </a:lnTo>
                  <a:lnTo>
                    <a:pt x="2218" y="1208"/>
                  </a:lnTo>
                  <a:cubicBezTo>
                    <a:pt x="2221" y="1207"/>
                    <a:pt x="2224" y="1207"/>
                    <a:pt x="2226" y="1209"/>
                  </a:cubicBezTo>
                  <a:lnTo>
                    <a:pt x="2260" y="1232"/>
                  </a:lnTo>
                  <a:cubicBezTo>
                    <a:pt x="2264" y="1234"/>
                    <a:pt x="2264" y="1239"/>
                    <a:pt x="2262" y="1243"/>
                  </a:cubicBezTo>
                  <a:lnTo>
                    <a:pt x="2232" y="1287"/>
                  </a:lnTo>
                  <a:lnTo>
                    <a:pt x="2231" y="1276"/>
                  </a:lnTo>
                  <a:lnTo>
                    <a:pt x="2242" y="1286"/>
                  </a:lnTo>
                  <a:lnTo>
                    <a:pt x="2237" y="1284"/>
                  </a:lnTo>
                  <a:lnTo>
                    <a:pt x="2278" y="1284"/>
                  </a:lnTo>
                  <a:cubicBezTo>
                    <a:pt x="2282" y="1284"/>
                    <a:pt x="2285" y="1286"/>
                    <a:pt x="2286" y="1290"/>
                  </a:cubicBezTo>
                  <a:lnTo>
                    <a:pt x="2289" y="1307"/>
                  </a:lnTo>
                  <a:cubicBezTo>
                    <a:pt x="2290" y="1309"/>
                    <a:pt x="2290" y="1311"/>
                    <a:pt x="2289" y="1313"/>
                  </a:cubicBezTo>
                  <a:lnTo>
                    <a:pt x="2255" y="1376"/>
                  </a:lnTo>
                  <a:lnTo>
                    <a:pt x="2254" y="1366"/>
                  </a:lnTo>
                  <a:lnTo>
                    <a:pt x="2263" y="1376"/>
                  </a:lnTo>
                  <a:lnTo>
                    <a:pt x="2257" y="1374"/>
                  </a:lnTo>
                  <a:lnTo>
                    <a:pt x="2278" y="1374"/>
                  </a:lnTo>
                  <a:cubicBezTo>
                    <a:pt x="2279" y="1374"/>
                    <a:pt x="2279" y="1374"/>
                    <a:pt x="2280" y="1374"/>
                  </a:cubicBezTo>
                  <a:lnTo>
                    <a:pt x="2381" y="1403"/>
                  </a:lnTo>
                  <a:lnTo>
                    <a:pt x="2374" y="1404"/>
                  </a:lnTo>
                  <a:lnTo>
                    <a:pt x="2417" y="1366"/>
                  </a:lnTo>
                  <a:cubicBezTo>
                    <a:pt x="2419" y="1364"/>
                    <a:pt x="2424" y="1363"/>
                    <a:pt x="2427" y="1366"/>
                  </a:cubicBezTo>
                  <a:lnTo>
                    <a:pt x="2494" y="1419"/>
                  </a:lnTo>
                  <a:lnTo>
                    <a:pt x="2483" y="1420"/>
                  </a:lnTo>
                  <a:lnTo>
                    <a:pt x="2504" y="1396"/>
                  </a:lnTo>
                  <a:cubicBezTo>
                    <a:pt x="2505" y="1394"/>
                    <a:pt x="2507" y="1393"/>
                    <a:pt x="2509" y="1393"/>
                  </a:cubicBezTo>
                  <a:cubicBezTo>
                    <a:pt x="2512" y="1393"/>
                    <a:pt x="2514" y="1393"/>
                    <a:pt x="2516" y="1395"/>
                  </a:cubicBezTo>
                  <a:lnTo>
                    <a:pt x="2532" y="1412"/>
                  </a:lnTo>
                  <a:lnTo>
                    <a:pt x="2527" y="1410"/>
                  </a:lnTo>
                  <a:lnTo>
                    <a:pt x="2549" y="1410"/>
                  </a:lnTo>
                  <a:lnTo>
                    <a:pt x="2542" y="1414"/>
                  </a:lnTo>
                  <a:lnTo>
                    <a:pt x="2551" y="1397"/>
                  </a:lnTo>
                  <a:lnTo>
                    <a:pt x="2550" y="1401"/>
                  </a:lnTo>
                  <a:lnTo>
                    <a:pt x="2547" y="1321"/>
                  </a:lnTo>
                  <a:cubicBezTo>
                    <a:pt x="2547" y="1318"/>
                    <a:pt x="2548" y="1316"/>
                    <a:pt x="2550" y="1314"/>
                  </a:cubicBezTo>
                  <a:lnTo>
                    <a:pt x="2565" y="1303"/>
                  </a:lnTo>
                  <a:lnTo>
                    <a:pt x="2564" y="1304"/>
                  </a:lnTo>
                  <a:lnTo>
                    <a:pt x="2609" y="1252"/>
                  </a:lnTo>
                  <a:lnTo>
                    <a:pt x="2607" y="1258"/>
                  </a:lnTo>
                  <a:lnTo>
                    <a:pt x="2597" y="1054"/>
                  </a:lnTo>
                  <a:lnTo>
                    <a:pt x="2598" y="1056"/>
                  </a:lnTo>
                  <a:lnTo>
                    <a:pt x="2560" y="953"/>
                  </a:lnTo>
                  <a:cubicBezTo>
                    <a:pt x="2559" y="949"/>
                    <a:pt x="2560" y="946"/>
                    <a:pt x="2563" y="944"/>
                  </a:cubicBezTo>
                  <a:lnTo>
                    <a:pt x="2591" y="923"/>
                  </a:lnTo>
                  <a:lnTo>
                    <a:pt x="2589" y="933"/>
                  </a:lnTo>
                  <a:lnTo>
                    <a:pt x="2508" y="784"/>
                  </a:lnTo>
                  <a:lnTo>
                    <a:pt x="2510" y="786"/>
                  </a:lnTo>
                  <a:lnTo>
                    <a:pt x="2415" y="708"/>
                  </a:lnTo>
                  <a:lnTo>
                    <a:pt x="2425" y="708"/>
                  </a:lnTo>
                  <a:lnTo>
                    <a:pt x="2396" y="727"/>
                  </a:lnTo>
                  <a:lnTo>
                    <a:pt x="2400" y="720"/>
                  </a:lnTo>
                  <a:lnTo>
                    <a:pt x="2404" y="764"/>
                  </a:lnTo>
                  <a:cubicBezTo>
                    <a:pt x="2404" y="766"/>
                    <a:pt x="2403" y="768"/>
                    <a:pt x="2402" y="770"/>
                  </a:cubicBezTo>
                  <a:lnTo>
                    <a:pt x="2318" y="880"/>
                  </a:lnTo>
                  <a:cubicBezTo>
                    <a:pt x="2316" y="883"/>
                    <a:pt x="2313" y="884"/>
                    <a:pt x="2310" y="883"/>
                  </a:cubicBezTo>
                  <a:lnTo>
                    <a:pt x="2173" y="855"/>
                  </a:lnTo>
                  <a:cubicBezTo>
                    <a:pt x="2170" y="854"/>
                    <a:pt x="2168" y="851"/>
                    <a:pt x="2167" y="848"/>
                  </a:cubicBezTo>
                  <a:lnTo>
                    <a:pt x="2158" y="795"/>
                  </a:lnTo>
                  <a:lnTo>
                    <a:pt x="2161" y="800"/>
                  </a:lnTo>
                  <a:lnTo>
                    <a:pt x="2073" y="729"/>
                  </a:lnTo>
                  <a:lnTo>
                    <a:pt x="2076" y="731"/>
                  </a:lnTo>
                  <a:lnTo>
                    <a:pt x="1886" y="700"/>
                  </a:lnTo>
                  <a:lnTo>
                    <a:pt x="1805" y="687"/>
                  </a:lnTo>
                  <a:lnTo>
                    <a:pt x="1771" y="681"/>
                  </a:lnTo>
                  <a:cubicBezTo>
                    <a:pt x="1770" y="681"/>
                    <a:pt x="1769" y="680"/>
                    <a:pt x="1768" y="679"/>
                  </a:cubicBezTo>
                  <a:lnTo>
                    <a:pt x="1697" y="622"/>
                  </a:lnTo>
                  <a:lnTo>
                    <a:pt x="1700" y="624"/>
                  </a:lnTo>
                  <a:lnTo>
                    <a:pt x="1550" y="587"/>
                  </a:lnTo>
                  <a:cubicBezTo>
                    <a:pt x="1548" y="587"/>
                    <a:pt x="1546" y="585"/>
                    <a:pt x="1545" y="583"/>
                  </a:cubicBezTo>
                  <a:lnTo>
                    <a:pt x="1440" y="379"/>
                  </a:lnTo>
                  <a:cubicBezTo>
                    <a:pt x="1440" y="378"/>
                    <a:pt x="1439" y="377"/>
                    <a:pt x="1439" y="376"/>
                  </a:cubicBezTo>
                  <a:lnTo>
                    <a:pt x="1435" y="318"/>
                  </a:lnTo>
                  <a:cubicBezTo>
                    <a:pt x="1435" y="315"/>
                    <a:pt x="1437" y="312"/>
                    <a:pt x="1440" y="311"/>
                  </a:cubicBezTo>
                  <a:lnTo>
                    <a:pt x="1485" y="290"/>
                  </a:lnTo>
                  <a:lnTo>
                    <a:pt x="1480" y="297"/>
                  </a:lnTo>
                  <a:lnTo>
                    <a:pt x="1480" y="234"/>
                  </a:lnTo>
                  <a:cubicBezTo>
                    <a:pt x="1480" y="233"/>
                    <a:pt x="1480" y="232"/>
                    <a:pt x="1481" y="231"/>
                  </a:cubicBezTo>
                  <a:lnTo>
                    <a:pt x="1511" y="153"/>
                  </a:lnTo>
                  <a:lnTo>
                    <a:pt x="1513" y="161"/>
                  </a:lnTo>
                  <a:lnTo>
                    <a:pt x="1477" y="125"/>
                  </a:lnTo>
                  <a:cubicBezTo>
                    <a:pt x="1475" y="123"/>
                    <a:pt x="1475" y="121"/>
                    <a:pt x="1475" y="119"/>
                  </a:cubicBezTo>
                  <a:cubicBezTo>
                    <a:pt x="1475" y="117"/>
                    <a:pt x="1476" y="115"/>
                    <a:pt x="1478" y="113"/>
                  </a:cubicBezTo>
                  <a:lnTo>
                    <a:pt x="1522" y="75"/>
                  </a:lnTo>
                  <a:lnTo>
                    <a:pt x="1523" y="88"/>
                  </a:lnTo>
                  <a:lnTo>
                    <a:pt x="1495" y="71"/>
                  </a:lnTo>
                  <a:lnTo>
                    <a:pt x="1500" y="72"/>
                  </a:lnTo>
                  <a:lnTo>
                    <a:pt x="1432" y="72"/>
                  </a:lnTo>
                  <a:cubicBezTo>
                    <a:pt x="1431" y="72"/>
                    <a:pt x="1430" y="72"/>
                    <a:pt x="1429" y="71"/>
                  </a:cubicBezTo>
                  <a:lnTo>
                    <a:pt x="1305" y="16"/>
                  </a:lnTo>
                  <a:lnTo>
                    <a:pt x="1309" y="16"/>
                  </a:lnTo>
                  <a:lnTo>
                    <a:pt x="1228" y="16"/>
                  </a:lnTo>
                  <a:lnTo>
                    <a:pt x="1230" y="16"/>
                  </a:lnTo>
                  <a:lnTo>
                    <a:pt x="1168" y="32"/>
                  </a:lnTo>
                  <a:cubicBezTo>
                    <a:pt x="1168" y="32"/>
                    <a:pt x="1167" y="32"/>
                    <a:pt x="1167" y="32"/>
                  </a:cubicBezTo>
                  <a:lnTo>
                    <a:pt x="1097" y="32"/>
                  </a:lnTo>
                  <a:lnTo>
                    <a:pt x="1101" y="31"/>
                  </a:lnTo>
                  <a:lnTo>
                    <a:pt x="993" y="92"/>
                  </a:lnTo>
                  <a:cubicBezTo>
                    <a:pt x="991" y="93"/>
                    <a:pt x="990" y="93"/>
                    <a:pt x="988" y="93"/>
                  </a:cubicBezTo>
                  <a:lnTo>
                    <a:pt x="900" y="83"/>
                  </a:lnTo>
                  <a:lnTo>
                    <a:pt x="904" y="83"/>
                  </a:lnTo>
                  <a:lnTo>
                    <a:pt x="817" y="113"/>
                  </a:lnTo>
                  <a:cubicBezTo>
                    <a:pt x="816" y="114"/>
                    <a:pt x="814" y="114"/>
                    <a:pt x="812" y="113"/>
                  </a:cubicBezTo>
                  <a:lnTo>
                    <a:pt x="743" y="89"/>
                  </a:lnTo>
                  <a:cubicBezTo>
                    <a:pt x="742" y="88"/>
                    <a:pt x="741" y="88"/>
                    <a:pt x="740" y="87"/>
                  </a:cubicBezTo>
                  <a:lnTo>
                    <a:pt x="695" y="49"/>
                  </a:lnTo>
                  <a:lnTo>
                    <a:pt x="699" y="51"/>
                  </a:lnTo>
                  <a:lnTo>
                    <a:pt x="583" y="32"/>
                  </a:lnTo>
                  <a:lnTo>
                    <a:pt x="589" y="30"/>
                  </a:lnTo>
                  <a:lnTo>
                    <a:pt x="515" y="84"/>
                  </a:lnTo>
                  <a:cubicBezTo>
                    <a:pt x="512" y="85"/>
                    <a:pt x="510" y="86"/>
                    <a:pt x="507" y="85"/>
                  </a:cubicBezTo>
                  <a:lnTo>
                    <a:pt x="466" y="69"/>
                  </a:lnTo>
                  <a:cubicBezTo>
                    <a:pt x="465" y="69"/>
                    <a:pt x="464" y="69"/>
                    <a:pt x="464" y="68"/>
                  </a:cubicBezTo>
                  <a:lnTo>
                    <a:pt x="428" y="40"/>
                  </a:lnTo>
                  <a:lnTo>
                    <a:pt x="431" y="41"/>
                  </a:lnTo>
                  <a:lnTo>
                    <a:pt x="347" y="20"/>
                  </a:lnTo>
                  <a:lnTo>
                    <a:pt x="354" y="19"/>
                  </a:lnTo>
                  <a:lnTo>
                    <a:pt x="296" y="61"/>
                  </a:lnTo>
                  <a:lnTo>
                    <a:pt x="299" y="57"/>
                  </a:lnTo>
                  <a:lnTo>
                    <a:pt x="276" y="122"/>
                  </a:lnTo>
                  <a:cubicBezTo>
                    <a:pt x="275" y="124"/>
                    <a:pt x="274" y="125"/>
                    <a:pt x="272" y="126"/>
                  </a:cubicBezTo>
                  <a:lnTo>
                    <a:pt x="224" y="153"/>
                  </a:lnTo>
                  <a:lnTo>
                    <a:pt x="228" y="148"/>
                  </a:lnTo>
                  <a:lnTo>
                    <a:pt x="218" y="186"/>
                  </a:lnTo>
                  <a:cubicBezTo>
                    <a:pt x="218" y="189"/>
                    <a:pt x="216" y="191"/>
                    <a:pt x="213" y="192"/>
                  </a:cubicBezTo>
                  <a:lnTo>
                    <a:pt x="183" y="201"/>
                  </a:lnTo>
                  <a:cubicBezTo>
                    <a:pt x="182" y="202"/>
                    <a:pt x="181" y="202"/>
                    <a:pt x="180" y="202"/>
                  </a:cubicBezTo>
                  <a:lnTo>
                    <a:pt x="146" y="200"/>
                  </a:lnTo>
                  <a:lnTo>
                    <a:pt x="154" y="196"/>
                  </a:lnTo>
                  <a:lnTo>
                    <a:pt x="139" y="222"/>
                  </a:lnTo>
                  <a:lnTo>
                    <a:pt x="140" y="220"/>
                  </a:lnTo>
                  <a:lnTo>
                    <a:pt x="134" y="258"/>
                  </a:lnTo>
                  <a:cubicBezTo>
                    <a:pt x="134" y="262"/>
                    <a:pt x="130" y="265"/>
                    <a:pt x="126" y="265"/>
                  </a:cubicBezTo>
                  <a:lnTo>
                    <a:pt x="109" y="265"/>
                  </a:lnTo>
                  <a:lnTo>
                    <a:pt x="117" y="257"/>
                  </a:lnTo>
                  <a:lnTo>
                    <a:pt x="116" y="297"/>
                  </a:lnTo>
                  <a:lnTo>
                    <a:pt x="113" y="291"/>
                  </a:lnTo>
                  <a:lnTo>
                    <a:pt x="154" y="333"/>
                  </a:lnTo>
                  <a:cubicBezTo>
                    <a:pt x="156" y="335"/>
                    <a:pt x="157" y="336"/>
                    <a:pt x="157" y="338"/>
                  </a:cubicBezTo>
                  <a:lnTo>
                    <a:pt x="161" y="399"/>
                  </a:lnTo>
                  <a:cubicBezTo>
                    <a:pt x="161" y="401"/>
                    <a:pt x="160" y="403"/>
                    <a:pt x="159" y="404"/>
                  </a:cubicBezTo>
                  <a:lnTo>
                    <a:pt x="144" y="427"/>
                  </a:lnTo>
                  <a:cubicBezTo>
                    <a:pt x="143" y="429"/>
                    <a:pt x="141" y="431"/>
                    <a:pt x="139" y="431"/>
                  </a:cubicBezTo>
                  <a:lnTo>
                    <a:pt x="79" y="438"/>
                  </a:lnTo>
                  <a:cubicBezTo>
                    <a:pt x="76" y="439"/>
                    <a:pt x="74" y="438"/>
                    <a:pt x="72" y="436"/>
                  </a:cubicBezTo>
                  <a:lnTo>
                    <a:pt x="38" y="404"/>
                  </a:lnTo>
                  <a:lnTo>
                    <a:pt x="45" y="406"/>
                  </a:lnTo>
                  <a:lnTo>
                    <a:pt x="15" y="408"/>
                  </a:lnTo>
                  <a:lnTo>
                    <a:pt x="22" y="402"/>
                  </a:lnTo>
                  <a:lnTo>
                    <a:pt x="16" y="428"/>
                  </a:lnTo>
                  <a:lnTo>
                    <a:pt x="16" y="424"/>
                  </a:lnTo>
                  <a:lnTo>
                    <a:pt x="35" y="470"/>
                  </a:lnTo>
                  <a:cubicBezTo>
                    <a:pt x="35" y="470"/>
                    <a:pt x="35" y="471"/>
                    <a:pt x="35" y="471"/>
                  </a:cubicBezTo>
                  <a:lnTo>
                    <a:pt x="41" y="504"/>
                  </a:lnTo>
                  <a:cubicBezTo>
                    <a:pt x="41" y="504"/>
                    <a:pt x="41" y="505"/>
                    <a:pt x="41" y="505"/>
                  </a:cubicBezTo>
                  <a:lnTo>
                    <a:pt x="41" y="547"/>
                  </a:lnTo>
                  <a:cubicBezTo>
                    <a:pt x="41" y="548"/>
                    <a:pt x="41" y="549"/>
                    <a:pt x="40" y="550"/>
                  </a:cubicBezTo>
                  <a:lnTo>
                    <a:pt x="29" y="580"/>
                  </a:lnTo>
                  <a:lnTo>
                    <a:pt x="29" y="576"/>
                  </a:lnTo>
                  <a:lnTo>
                    <a:pt x="35" y="597"/>
                  </a:lnTo>
                  <a:lnTo>
                    <a:pt x="28" y="591"/>
                  </a:lnTo>
                  <a:lnTo>
                    <a:pt x="66" y="596"/>
                  </a:lnTo>
                  <a:cubicBezTo>
                    <a:pt x="68" y="597"/>
                    <a:pt x="70" y="598"/>
                    <a:pt x="71" y="600"/>
                  </a:cubicBezTo>
                  <a:lnTo>
                    <a:pt x="96" y="638"/>
                  </a:lnTo>
                  <a:lnTo>
                    <a:pt x="94" y="636"/>
                  </a:lnTo>
                  <a:lnTo>
                    <a:pt x="186" y="711"/>
                  </a:lnTo>
                  <a:cubicBezTo>
                    <a:pt x="187" y="712"/>
                    <a:pt x="189" y="715"/>
                    <a:pt x="189" y="717"/>
                  </a:cubicBezTo>
                  <a:lnTo>
                    <a:pt x="189" y="740"/>
                  </a:lnTo>
                  <a:lnTo>
                    <a:pt x="187" y="735"/>
                  </a:lnTo>
                  <a:lnTo>
                    <a:pt x="258" y="813"/>
                  </a:lnTo>
                  <a:lnTo>
                    <a:pt x="279" y="842"/>
                  </a:lnTo>
                  <a:lnTo>
                    <a:pt x="275" y="839"/>
                  </a:lnTo>
                  <a:lnTo>
                    <a:pt x="297" y="847"/>
                  </a:lnTo>
                  <a:lnTo>
                    <a:pt x="289" y="849"/>
                  </a:lnTo>
                  <a:lnTo>
                    <a:pt x="330" y="805"/>
                  </a:lnTo>
                  <a:cubicBezTo>
                    <a:pt x="331" y="804"/>
                    <a:pt x="334" y="803"/>
                    <a:pt x="336" y="803"/>
                  </a:cubicBezTo>
                  <a:cubicBezTo>
                    <a:pt x="338" y="803"/>
                    <a:pt x="340" y="803"/>
                    <a:pt x="341" y="805"/>
                  </a:cubicBezTo>
                  <a:lnTo>
                    <a:pt x="379" y="841"/>
                  </a:lnTo>
                  <a:lnTo>
                    <a:pt x="538" y="978"/>
                  </a:lnTo>
                  <a:cubicBezTo>
                    <a:pt x="539" y="979"/>
                    <a:pt x="539" y="980"/>
                    <a:pt x="540" y="981"/>
                  </a:cubicBezTo>
                  <a:lnTo>
                    <a:pt x="568" y="1054"/>
                  </a:lnTo>
                  <a:lnTo>
                    <a:pt x="560" y="1049"/>
                  </a:lnTo>
                  <a:lnTo>
                    <a:pt x="596" y="1049"/>
                  </a:lnTo>
                  <a:lnTo>
                    <a:pt x="590" y="1052"/>
                  </a:lnTo>
                  <a:lnTo>
                    <a:pt x="611" y="1029"/>
                  </a:lnTo>
                  <a:cubicBezTo>
                    <a:pt x="612" y="1027"/>
                    <a:pt x="614" y="1026"/>
                    <a:pt x="617" y="1026"/>
                  </a:cubicBezTo>
                  <a:cubicBezTo>
                    <a:pt x="619" y="1026"/>
                    <a:pt x="621" y="1027"/>
                    <a:pt x="622" y="1029"/>
                  </a:cubicBezTo>
                  <a:lnTo>
                    <a:pt x="639" y="1048"/>
                  </a:lnTo>
                  <a:cubicBezTo>
                    <a:pt x="641" y="1049"/>
                    <a:pt x="641" y="1051"/>
                    <a:pt x="641" y="1053"/>
                  </a:cubicBezTo>
                  <a:lnTo>
                    <a:pt x="641" y="1114"/>
                  </a:lnTo>
                  <a:lnTo>
                    <a:pt x="637" y="1107"/>
                  </a:lnTo>
                  <a:lnTo>
                    <a:pt x="731" y="1163"/>
                  </a:lnTo>
                  <a:lnTo>
                    <a:pt x="724" y="1162"/>
                  </a:lnTo>
                  <a:lnTo>
                    <a:pt x="745" y="1154"/>
                  </a:lnTo>
                  <a:cubicBezTo>
                    <a:pt x="747" y="1154"/>
                    <a:pt x="749" y="1154"/>
                    <a:pt x="751" y="1155"/>
                  </a:cubicBezTo>
                  <a:cubicBezTo>
                    <a:pt x="753" y="1156"/>
                    <a:pt x="755" y="1158"/>
                    <a:pt x="755" y="1160"/>
                  </a:cubicBezTo>
                  <a:lnTo>
                    <a:pt x="768" y="1214"/>
                  </a:lnTo>
                  <a:lnTo>
                    <a:pt x="765" y="1209"/>
                  </a:lnTo>
                  <a:lnTo>
                    <a:pt x="845" y="1258"/>
                  </a:lnTo>
                  <a:cubicBezTo>
                    <a:pt x="847" y="1260"/>
                    <a:pt x="849" y="1262"/>
                    <a:pt x="849" y="1265"/>
                  </a:cubicBezTo>
                  <a:lnTo>
                    <a:pt x="851" y="1295"/>
                  </a:lnTo>
                  <a:lnTo>
                    <a:pt x="847" y="1289"/>
                  </a:lnTo>
                  <a:lnTo>
                    <a:pt x="862" y="1298"/>
                  </a:lnTo>
                  <a:lnTo>
                    <a:pt x="857" y="1297"/>
                  </a:lnTo>
                  <a:lnTo>
                    <a:pt x="927" y="1293"/>
                  </a:lnTo>
                  <a:lnTo>
                    <a:pt x="964" y="1293"/>
                  </a:lnTo>
                  <a:cubicBezTo>
                    <a:pt x="966" y="1293"/>
                    <a:pt x="968" y="1294"/>
                    <a:pt x="969" y="1295"/>
                  </a:cubicBezTo>
                  <a:lnTo>
                    <a:pt x="1025" y="1337"/>
                  </a:lnTo>
                  <a:lnTo>
                    <a:pt x="1020" y="1335"/>
                  </a:lnTo>
                  <a:lnTo>
                    <a:pt x="1144" y="1334"/>
                  </a:lnTo>
                  <a:lnTo>
                    <a:pt x="1211" y="1328"/>
                  </a:lnTo>
                  <a:cubicBezTo>
                    <a:pt x="1214" y="1328"/>
                    <a:pt x="1217" y="1329"/>
                    <a:pt x="1218" y="1332"/>
                  </a:cubicBezTo>
                  <a:lnTo>
                    <a:pt x="1235" y="1360"/>
                  </a:lnTo>
                  <a:cubicBezTo>
                    <a:pt x="1236" y="1362"/>
                    <a:pt x="1237" y="1364"/>
                    <a:pt x="1236" y="1366"/>
                  </a:cubicBezTo>
                  <a:lnTo>
                    <a:pt x="1221" y="1427"/>
                  </a:lnTo>
                  <a:lnTo>
                    <a:pt x="1219" y="1420"/>
                  </a:lnTo>
                  <a:lnTo>
                    <a:pt x="1238" y="1441"/>
                  </a:lnTo>
                  <a:lnTo>
                    <a:pt x="1227" y="1441"/>
                  </a:lnTo>
                  <a:lnTo>
                    <a:pt x="1294" y="1381"/>
                  </a:lnTo>
                  <a:lnTo>
                    <a:pt x="1381" y="1318"/>
                  </a:lnTo>
                  <a:cubicBezTo>
                    <a:pt x="1382" y="1317"/>
                    <a:pt x="1385" y="1316"/>
                    <a:pt x="1387" y="1316"/>
                  </a:cubicBezTo>
                  <a:lnTo>
                    <a:pt x="1448" y="1326"/>
                  </a:lnTo>
                  <a:cubicBezTo>
                    <a:pt x="1449" y="1326"/>
                    <a:pt x="1450" y="1326"/>
                    <a:pt x="1451" y="1327"/>
                  </a:cubicBezTo>
                  <a:lnTo>
                    <a:pt x="1515" y="1365"/>
                  </a:lnTo>
                  <a:lnTo>
                    <a:pt x="1507" y="1379"/>
                  </a:lnTo>
                  <a:lnTo>
                    <a:pt x="1443" y="1341"/>
                  </a:lnTo>
                  <a:lnTo>
                    <a:pt x="1446" y="1342"/>
                  </a:lnTo>
                  <a:lnTo>
                    <a:pt x="1384" y="1332"/>
                  </a:lnTo>
                  <a:lnTo>
                    <a:pt x="1390" y="1331"/>
                  </a:lnTo>
                  <a:lnTo>
                    <a:pt x="1305" y="1393"/>
                  </a:lnTo>
                  <a:lnTo>
                    <a:pt x="1237" y="1453"/>
                  </a:lnTo>
                  <a:cubicBezTo>
                    <a:pt x="1234" y="1455"/>
                    <a:pt x="1229" y="1455"/>
                    <a:pt x="1226" y="1452"/>
                  </a:cubicBezTo>
                  <a:lnTo>
                    <a:pt x="1207" y="1431"/>
                  </a:lnTo>
                  <a:cubicBezTo>
                    <a:pt x="1206" y="1429"/>
                    <a:pt x="1205" y="1426"/>
                    <a:pt x="1206" y="1424"/>
                  </a:cubicBezTo>
                  <a:lnTo>
                    <a:pt x="1220" y="1363"/>
                  </a:lnTo>
                  <a:lnTo>
                    <a:pt x="1221" y="1368"/>
                  </a:lnTo>
                  <a:lnTo>
                    <a:pt x="1205" y="1340"/>
                  </a:lnTo>
                  <a:lnTo>
                    <a:pt x="1212" y="1344"/>
                  </a:lnTo>
                  <a:lnTo>
                    <a:pt x="1144" y="1350"/>
                  </a:lnTo>
                  <a:lnTo>
                    <a:pt x="1021" y="1351"/>
                  </a:lnTo>
                  <a:cubicBezTo>
                    <a:pt x="1019" y="1351"/>
                    <a:pt x="1017" y="1351"/>
                    <a:pt x="1016" y="1350"/>
                  </a:cubicBezTo>
                  <a:lnTo>
                    <a:pt x="960" y="1308"/>
                  </a:lnTo>
                  <a:lnTo>
                    <a:pt x="964" y="1309"/>
                  </a:lnTo>
                  <a:lnTo>
                    <a:pt x="927" y="1309"/>
                  </a:lnTo>
                  <a:lnTo>
                    <a:pt x="858" y="1313"/>
                  </a:lnTo>
                  <a:cubicBezTo>
                    <a:pt x="857" y="1313"/>
                    <a:pt x="855" y="1313"/>
                    <a:pt x="854" y="1312"/>
                  </a:cubicBezTo>
                  <a:lnTo>
                    <a:pt x="839" y="1302"/>
                  </a:lnTo>
                  <a:cubicBezTo>
                    <a:pt x="836" y="1301"/>
                    <a:pt x="835" y="1299"/>
                    <a:pt x="835" y="1296"/>
                  </a:cubicBezTo>
                  <a:lnTo>
                    <a:pt x="833" y="1266"/>
                  </a:lnTo>
                  <a:lnTo>
                    <a:pt x="837" y="1272"/>
                  </a:lnTo>
                  <a:lnTo>
                    <a:pt x="756" y="1222"/>
                  </a:lnTo>
                  <a:cubicBezTo>
                    <a:pt x="755" y="1221"/>
                    <a:pt x="753" y="1219"/>
                    <a:pt x="753" y="1217"/>
                  </a:cubicBezTo>
                  <a:lnTo>
                    <a:pt x="740" y="1164"/>
                  </a:lnTo>
                  <a:lnTo>
                    <a:pt x="750" y="1170"/>
                  </a:lnTo>
                  <a:lnTo>
                    <a:pt x="730" y="1177"/>
                  </a:lnTo>
                  <a:cubicBezTo>
                    <a:pt x="727" y="1178"/>
                    <a:pt x="725" y="1178"/>
                    <a:pt x="723" y="1177"/>
                  </a:cubicBezTo>
                  <a:lnTo>
                    <a:pt x="629" y="1121"/>
                  </a:lnTo>
                  <a:cubicBezTo>
                    <a:pt x="627" y="1120"/>
                    <a:pt x="625" y="1117"/>
                    <a:pt x="625" y="1114"/>
                  </a:cubicBezTo>
                  <a:lnTo>
                    <a:pt x="625" y="1053"/>
                  </a:lnTo>
                  <a:lnTo>
                    <a:pt x="627" y="1058"/>
                  </a:lnTo>
                  <a:lnTo>
                    <a:pt x="610" y="1039"/>
                  </a:lnTo>
                  <a:lnTo>
                    <a:pt x="622" y="1039"/>
                  </a:lnTo>
                  <a:lnTo>
                    <a:pt x="602" y="1062"/>
                  </a:lnTo>
                  <a:cubicBezTo>
                    <a:pt x="600" y="1064"/>
                    <a:pt x="598" y="1065"/>
                    <a:pt x="596" y="1065"/>
                  </a:cubicBezTo>
                  <a:lnTo>
                    <a:pt x="560" y="1065"/>
                  </a:lnTo>
                  <a:cubicBezTo>
                    <a:pt x="557" y="1065"/>
                    <a:pt x="554" y="1063"/>
                    <a:pt x="553" y="1060"/>
                  </a:cubicBezTo>
                  <a:lnTo>
                    <a:pt x="525" y="987"/>
                  </a:lnTo>
                  <a:lnTo>
                    <a:pt x="527" y="990"/>
                  </a:lnTo>
                  <a:lnTo>
                    <a:pt x="368" y="853"/>
                  </a:lnTo>
                  <a:lnTo>
                    <a:pt x="330" y="816"/>
                  </a:lnTo>
                  <a:lnTo>
                    <a:pt x="342" y="816"/>
                  </a:lnTo>
                  <a:lnTo>
                    <a:pt x="301" y="860"/>
                  </a:lnTo>
                  <a:cubicBezTo>
                    <a:pt x="298" y="862"/>
                    <a:pt x="295" y="863"/>
                    <a:pt x="292" y="862"/>
                  </a:cubicBezTo>
                  <a:lnTo>
                    <a:pt x="270" y="854"/>
                  </a:lnTo>
                  <a:cubicBezTo>
                    <a:pt x="268" y="854"/>
                    <a:pt x="267" y="853"/>
                    <a:pt x="266" y="852"/>
                  </a:cubicBezTo>
                  <a:lnTo>
                    <a:pt x="246" y="824"/>
                  </a:lnTo>
                  <a:lnTo>
                    <a:pt x="175" y="745"/>
                  </a:lnTo>
                  <a:cubicBezTo>
                    <a:pt x="173" y="744"/>
                    <a:pt x="173" y="742"/>
                    <a:pt x="173" y="740"/>
                  </a:cubicBezTo>
                  <a:lnTo>
                    <a:pt x="173" y="717"/>
                  </a:lnTo>
                  <a:lnTo>
                    <a:pt x="176" y="723"/>
                  </a:lnTo>
                  <a:lnTo>
                    <a:pt x="84" y="649"/>
                  </a:lnTo>
                  <a:cubicBezTo>
                    <a:pt x="83" y="648"/>
                    <a:pt x="83" y="648"/>
                    <a:pt x="82" y="647"/>
                  </a:cubicBezTo>
                  <a:lnTo>
                    <a:pt x="58" y="609"/>
                  </a:lnTo>
                  <a:lnTo>
                    <a:pt x="63" y="612"/>
                  </a:lnTo>
                  <a:lnTo>
                    <a:pt x="26" y="607"/>
                  </a:lnTo>
                  <a:cubicBezTo>
                    <a:pt x="23" y="606"/>
                    <a:pt x="20" y="604"/>
                    <a:pt x="19" y="601"/>
                  </a:cubicBezTo>
                  <a:lnTo>
                    <a:pt x="14" y="580"/>
                  </a:lnTo>
                  <a:cubicBezTo>
                    <a:pt x="13" y="578"/>
                    <a:pt x="13" y="576"/>
                    <a:pt x="14" y="575"/>
                  </a:cubicBezTo>
                  <a:lnTo>
                    <a:pt x="25" y="544"/>
                  </a:lnTo>
                  <a:lnTo>
                    <a:pt x="25" y="547"/>
                  </a:lnTo>
                  <a:lnTo>
                    <a:pt x="25" y="505"/>
                  </a:lnTo>
                  <a:lnTo>
                    <a:pt x="25" y="506"/>
                  </a:lnTo>
                  <a:lnTo>
                    <a:pt x="19" y="474"/>
                  </a:lnTo>
                  <a:lnTo>
                    <a:pt x="20" y="476"/>
                  </a:lnTo>
                  <a:lnTo>
                    <a:pt x="1" y="430"/>
                  </a:lnTo>
                  <a:cubicBezTo>
                    <a:pt x="0" y="428"/>
                    <a:pt x="0" y="427"/>
                    <a:pt x="1" y="425"/>
                  </a:cubicBezTo>
                  <a:lnTo>
                    <a:pt x="6" y="398"/>
                  </a:lnTo>
                  <a:cubicBezTo>
                    <a:pt x="7" y="395"/>
                    <a:pt x="10" y="392"/>
                    <a:pt x="14" y="392"/>
                  </a:cubicBezTo>
                  <a:lnTo>
                    <a:pt x="43" y="390"/>
                  </a:lnTo>
                  <a:cubicBezTo>
                    <a:pt x="46" y="390"/>
                    <a:pt x="48" y="391"/>
                    <a:pt x="50" y="392"/>
                  </a:cubicBezTo>
                  <a:lnTo>
                    <a:pt x="83" y="425"/>
                  </a:lnTo>
                  <a:lnTo>
                    <a:pt x="77" y="423"/>
                  </a:lnTo>
                  <a:lnTo>
                    <a:pt x="137" y="415"/>
                  </a:lnTo>
                  <a:lnTo>
                    <a:pt x="131" y="419"/>
                  </a:lnTo>
                  <a:lnTo>
                    <a:pt x="146" y="396"/>
                  </a:lnTo>
                  <a:lnTo>
                    <a:pt x="145" y="400"/>
                  </a:lnTo>
                  <a:lnTo>
                    <a:pt x="141" y="339"/>
                  </a:lnTo>
                  <a:lnTo>
                    <a:pt x="143" y="344"/>
                  </a:lnTo>
                  <a:lnTo>
                    <a:pt x="102" y="302"/>
                  </a:lnTo>
                  <a:cubicBezTo>
                    <a:pt x="100" y="301"/>
                    <a:pt x="100" y="299"/>
                    <a:pt x="100" y="296"/>
                  </a:cubicBezTo>
                  <a:lnTo>
                    <a:pt x="101" y="256"/>
                  </a:lnTo>
                  <a:cubicBezTo>
                    <a:pt x="102" y="252"/>
                    <a:pt x="105" y="249"/>
                    <a:pt x="109" y="249"/>
                  </a:cubicBezTo>
                  <a:lnTo>
                    <a:pt x="126" y="249"/>
                  </a:lnTo>
                  <a:lnTo>
                    <a:pt x="118" y="256"/>
                  </a:lnTo>
                  <a:lnTo>
                    <a:pt x="124" y="217"/>
                  </a:lnTo>
                  <a:cubicBezTo>
                    <a:pt x="124" y="216"/>
                    <a:pt x="124" y="215"/>
                    <a:pt x="125" y="215"/>
                  </a:cubicBezTo>
                  <a:lnTo>
                    <a:pt x="140" y="188"/>
                  </a:lnTo>
                  <a:cubicBezTo>
                    <a:pt x="141" y="185"/>
                    <a:pt x="144" y="184"/>
                    <a:pt x="147" y="184"/>
                  </a:cubicBezTo>
                  <a:lnTo>
                    <a:pt x="181" y="186"/>
                  </a:lnTo>
                  <a:lnTo>
                    <a:pt x="178" y="186"/>
                  </a:lnTo>
                  <a:lnTo>
                    <a:pt x="208" y="177"/>
                  </a:lnTo>
                  <a:lnTo>
                    <a:pt x="203" y="182"/>
                  </a:lnTo>
                  <a:lnTo>
                    <a:pt x="212" y="144"/>
                  </a:lnTo>
                  <a:cubicBezTo>
                    <a:pt x="213" y="142"/>
                    <a:pt x="214" y="140"/>
                    <a:pt x="216" y="139"/>
                  </a:cubicBezTo>
                  <a:lnTo>
                    <a:pt x="265" y="112"/>
                  </a:lnTo>
                  <a:lnTo>
                    <a:pt x="261" y="117"/>
                  </a:lnTo>
                  <a:lnTo>
                    <a:pt x="283" y="52"/>
                  </a:lnTo>
                  <a:cubicBezTo>
                    <a:pt x="284" y="50"/>
                    <a:pt x="285" y="49"/>
                    <a:pt x="286" y="48"/>
                  </a:cubicBezTo>
                  <a:lnTo>
                    <a:pt x="344" y="6"/>
                  </a:lnTo>
                  <a:cubicBezTo>
                    <a:pt x="346" y="4"/>
                    <a:pt x="349" y="4"/>
                    <a:pt x="351" y="5"/>
                  </a:cubicBezTo>
                  <a:lnTo>
                    <a:pt x="435" y="26"/>
                  </a:lnTo>
                  <a:cubicBezTo>
                    <a:pt x="436" y="26"/>
                    <a:pt x="437" y="26"/>
                    <a:pt x="438" y="27"/>
                  </a:cubicBezTo>
                  <a:lnTo>
                    <a:pt x="474" y="56"/>
                  </a:lnTo>
                  <a:lnTo>
                    <a:pt x="471" y="54"/>
                  </a:lnTo>
                  <a:lnTo>
                    <a:pt x="513" y="70"/>
                  </a:lnTo>
                  <a:lnTo>
                    <a:pt x="505" y="71"/>
                  </a:lnTo>
                  <a:lnTo>
                    <a:pt x="580" y="17"/>
                  </a:lnTo>
                  <a:cubicBezTo>
                    <a:pt x="582" y="16"/>
                    <a:pt x="584" y="16"/>
                    <a:pt x="586" y="16"/>
                  </a:cubicBezTo>
                  <a:lnTo>
                    <a:pt x="702" y="35"/>
                  </a:lnTo>
                  <a:cubicBezTo>
                    <a:pt x="703" y="35"/>
                    <a:pt x="705" y="36"/>
                    <a:pt x="706" y="37"/>
                  </a:cubicBezTo>
                  <a:lnTo>
                    <a:pt x="751" y="75"/>
                  </a:lnTo>
                  <a:lnTo>
                    <a:pt x="748" y="74"/>
                  </a:lnTo>
                  <a:lnTo>
                    <a:pt x="818" y="98"/>
                  </a:lnTo>
                  <a:lnTo>
                    <a:pt x="812" y="98"/>
                  </a:lnTo>
                  <a:lnTo>
                    <a:pt x="898" y="68"/>
                  </a:lnTo>
                  <a:cubicBezTo>
                    <a:pt x="899" y="67"/>
                    <a:pt x="901" y="67"/>
                    <a:pt x="902" y="67"/>
                  </a:cubicBezTo>
                  <a:lnTo>
                    <a:pt x="990" y="77"/>
                  </a:lnTo>
                  <a:lnTo>
                    <a:pt x="985" y="78"/>
                  </a:lnTo>
                  <a:lnTo>
                    <a:pt x="1093" y="17"/>
                  </a:lnTo>
                  <a:cubicBezTo>
                    <a:pt x="1095" y="16"/>
                    <a:pt x="1096" y="16"/>
                    <a:pt x="1097" y="16"/>
                  </a:cubicBezTo>
                  <a:lnTo>
                    <a:pt x="1167" y="16"/>
                  </a:lnTo>
                  <a:lnTo>
                    <a:pt x="1165" y="16"/>
                  </a:lnTo>
                  <a:lnTo>
                    <a:pt x="1226" y="1"/>
                  </a:lnTo>
                  <a:cubicBezTo>
                    <a:pt x="1227" y="1"/>
                    <a:pt x="1228" y="0"/>
                    <a:pt x="1228" y="0"/>
                  </a:cubicBezTo>
                  <a:lnTo>
                    <a:pt x="1309" y="0"/>
                  </a:lnTo>
                  <a:cubicBezTo>
                    <a:pt x="1310" y="0"/>
                    <a:pt x="1311" y="1"/>
                    <a:pt x="1312" y="1"/>
                  </a:cubicBezTo>
                  <a:lnTo>
                    <a:pt x="1435" y="57"/>
                  </a:lnTo>
                  <a:lnTo>
                    <a:pt x="1432" y="56"/>
                  </a:lnTo>
                  <a:lnTo>
                    <a:pt x="1500" y="56"/>
                  </a:lnTo>
                  <a:cubicBezTo>
                    <a:pt x="1501" y="56"/>
                    <a:pt x="1502" y="56"/>
                    <a:pt x="1504" y="57"/>
                  </a:cubicBezTo>
                  <a:lnTo>
                    <a:pt x="1532" y="74"/>
                  </a:lnTo>
                  <a:cubicBezTo>
                    <a:pt x="1534" y="76"/>
                    <a:pt x="1535" y="78"/>
                    <a:pt x="1536" y="80"/>
                  </a:cubicBezTo>
                  <a:cubicBezTo>
                    <a:pt x="1536" y="83"/>
                    <a:pt x="1535" y="85"/>
                    <a:pt x="1533" y="87"/>
                  </a:cubicBezTo>
                  <a:lnTo>
                    <a:pt x="1488" y="125"/>
                  </a:lnTo>
                  <a:lnTo>
                    <a:pt x="1488" y="114"/>
                  </a:lnTo>
                  <a:lnTo>
                    <a:pt x="1524" y="150"/>
                  </a:lnTo>
                  <a:cubicBezTo>
                    <a:pt x="1526" y="152"/>
                    <a:pt x="1527" y="155"/>
                    <a:pt x="1526" y="158"/>
                  </a:cubicBezTo>
                  <a:lnTo>
                    <a:pt x="1496" y="237"/>
                  </a:lnTo>
                  <a:lnTo>
                    <a:pt x="1496" y="234"/>
                  </a:lnTo>
                  <a:lnTo>
                    <a:pt x="1496" y="297"/>
                  </a:lnTo>
                  <a:cubicBezTo>
                    <a:pt x="1496" y="300"/>
                    <a:pt x="1495" y="303"/>
                    <a:pt x="1492" y="304"/>
                  </a:cubicBezTo>
                  <a:lnTo>
                    <a:pt x="1447" y="325"/>
                  </a:lnTo>
                  <a:lnTo>
                    <a:pt x="1451" y="317"/>
                  </a:lnTo>
                  <a:lnTo>
                    <a:pt x="1455" y="375"/>
                  </a:lnTo>
                  <a:lnTo>
                    <a:pt x="1454" y="371"/>
                  </a:lnTo>
                  <a:lnTo>
                    <a:pt x="1559" y="576"/>
                  </a:lnTo>
                  <a:lnTo>
                    <a:pt x="1554" y="572"/>
                  </a:lnTo>
                  <a:lnTo>
                    <a:pt x="1703" y="608"/>
                  </a:lnTo>
                  <a:cubicBezTo>
                    <a:pt x="1705" y="608"/>
                    <a:pt x="1706" y="609"/>
                    <a:pt x="1707" y="610"/>
                  </a:cubicBezTo>
                  <a:lnTo>
                    <a:pt x="1778" y="667"/>
                  </a:lnTo>
                  <a:lnTo>
                    <a:pt x="1774" y="665"/>
                  </a:lnTo>
                  <a:lnTo>
                    <a:pt x="1808" y="671"/>
                  </a:lnTo>
                  <a:lnTo>
                    <a:pt x="1888" y="684"/>
                  </a:lnTo>
                  <a:lnTo>
                    <a:pt x="2079" y="715"/>
                  </a:lnTo>
                  <a:cubicBezTo>
                    <a:pt x="2080" y="715"/>
                    <a:pt x="2082" y="716"/>
                    <a:pt x="2083" y="716"/>
                  </a:cubicBezTo>
                  <a:lnTo>
                    <a:pt x="2171" y="787"/>
                  </a:lnTo>
                  <a:cubicBezTo>
                    <a:pt x="2172" y="788"/>
                    <a:pt x="2173" y="790"/>
                    <a:pt x="2173" y="792"/>
                  </a:cubicBezTo>
                  <a:lnTo>
                    <a:pt x="2183" y="845"/>
                  </a:lnTo>
                  <a:lnTo>
                    <a:pt x="2177" y="839"/>
                  </a:lnTo>
                  <a:lnTo>
                    <a:pt x="2313" y="868"/>
                  </a:lnTo>
                  <a:lnTo>
                    <a:pt x="2305" y="871"/>
                  </a:lnTo>
                  <a:lnTo>
                    <a:pt x="2389" y="760"/>
                  </a:lnTo>
                  <a:lnTo>
                    <a:pt x="2388" y="765"/>
                  </a:lnTo>
                  <a:lnTo>
                    <a:pt x="2384" y="722"/>
                  </a:lnTo>
                  <a:cubicBezTo>
                    <a:pt x="2384" y="719"/>
                    <a:pt x="2385" y="716"/>
                    <a:pt x="2387" y="714"/>
                  </a:cubicBezTo>
                  <a:lnTo>
                    <a:pt x="2416" y="695"/>
                  </a:lnTo>
                  <a:cubicBezTo>
                    <a:pt x="2418" y="693"/>
                    <a:pt x="2422" y="693"/>
                    <a:pt x="2425" y="696"/>
                  </a:cubicBezTo>
                  <a:lnTo>
                    <a:pt x="2521" y="774"/>
                  </a:lnTo>
                  <a:cubicBezTo>
                    <a:pt x="2521" y="775"/>
                    <a:pt x="2522" y="775"/>
                    <a:pt x="2522" y="776"/>
                  </a:cubicBezTo>
                  <a:lnTo>
                    <a:pt x="2603" y="925"/>
                  </a:lnTo>
                  <a:cubicBezTo>
                    <a:pt x="2605" y="929"/>
                    <a:pt x="2604" y="933"/>
                    <a:pt x="2601" y="935"/>
                  </a:cubicBezTo>
                  <a:lnTo>
                    <a:pt x="2573" y="956"/>
                  </a:lnTo>
                  <a:lnTo>
                    <a:pt x="2575" y="947"/>
                  </a:lnTo>
                  <a:lnTo>
                    <a:pt x="2613" y="1050"/>
                  </a:lnTo>
                  <a:cubicBezTo>
                    <a:pt x="2613" y="1051"/>
                    <a:pt x="2613" y="1052"/>
                    <a:pt x="2613" y="1053"/>
                  </a:cubicBezTo>
                  <a:lnTo>
                    <a:pt x="2623" y="1257"/>
                  </a:lnTo>
                  <a:cubicBezTo>
                    <a:pt x="2623" y="1259"/>
                    <a:pt x="2622" y="1261"/>
                    <a:pt x="2621" y="1263"/>
                  </a:cubicBezTo>
                  <a:lnTo>
                    <a:pt x="2576" y="1314"/>
                  </a:lnTo>
                  <a:cubicBezTo>
                    <a:pt x="2575" y="1315"/>
                    <a:pt x="2575" y="1315"/>
                    <a:pt x="2575" y="1315"/>
                  </a:cubicBezTo>
                  <a:lnTo>
                    <a:pt x="2560" y="1327"/>
                  </a:lnTo>
                  <a:lnTo>
                    <a:pt x="2563" y="1320"/>
                  </a:lnTo>
                  <a:lnTo>
                    <a:pt x="2566" y="1400"/>
                  </a:lnTo>
                  <a:cubicBezTo>
                    <a:pt x="2567" y="1402"/>
                    <a:pt x="2566" y="1403"/>
                    <a:pt x="2565" y="1405"/>
                  </a:cubicBezTo>
                  <a:lnTo>
                    <a:pt x="2556" y="1422"/>
                  </a:lnTo>
                  <a:cubicBezTo>
                    <a:pt x="2555" y="1424"/>
                    <a:pt x="2552" y="1426"/>
                    <a:pt x="2549" y="1426"/>
                  </a:cubicBezTo>
                  <a:lnTo>
                    <a:pt x="2527" y="1426"/>
                  </a:lnTo>
                  <a:cubicBezTo>
                    <a:pt x="2524" y="1426"/>
                    <a:pt x="2522" y="1425"/>
                    <a:pt x="2521" y="1424"/>
                  </a:cubicBezTo>
                  <a:lnTo>
                    <a:pt x="2504" y="1406"/>
                  </a:lnTo>
                  <a:lnTo>
                    <a:pt x="2516" y="1406"/>
                  </a:lnTo>
                  <a:lnTo>
                    <a:pt x="2495" y="1431"/>
                  </a:lnTo>
                  <a:cubicBezTo>
                    <a:pt x="2493" y="1434"/>
                    <a:pt x="2488" y="1435"/>
                    <a:pt x="2484" y="1432"/>
                  </a:cubicBezTo>
                  <a:lnTo>
                    <a:pt x="2417" y="1378"/>
                  </a:lnTo>
                  <a:lnTo>
                    <a:pt x="2427" y="1378"/>
                  </a:lnTo>
                  <a:lnTo>
                    <a:pt x="2384" y="1416"/>
                  </a:lnTo>
                  <a:cubicBezTo>
                    <a:pt x="2382" y="1418"/>
                    <a:pt x="2379" y="1419"/>
                    <a:pt x="2377" y="1418"/>
                  </a:cubicBezTo>
                  <a:lnTo>
                    <a:pt x="2276" y="1389"/>
                  </a:lnTo>
                  <a:lnTo>
                    <a:pt x="2278" y="1390"/>
                  </a:lnTo>
                  <a:lnTo>
                    <a:pt x="2257" y="1390"/>
                  </a:lnTo>
                  <a:cubicBezTo>
                    <a:pt x="2255" y="1390"/>
                    <a:pt x="2253" y="1389"/>
                    <a:pt x="2252" y="1387"/>
                  </a:cubicBezTo>
                  <a:lnTo>
                    <a:pt x="2242" y="1378"/>
                  </a:lnTo>
                  <a:cubicBezTo>
                    <a:pt x="2240" y="1375"/>
                    <a:pt x="2239" y="1371"/>
                    <a:pt x="2241" y="1368"/>
                  </a:cubicBezTo>
                  <a:lnTo>
                    <a:pt x="2275" y="1305"/>
                  </a:lnTo>
                  <a:lnTo>
                    <a:pt x="2274" y="1311"/>
                  </a:lnTo>
                  <a:lnTo>
                    <a:pt x="2270" y="1294"/>
                  </a:lnTo>
                  <a:lnTo>
                    <a:pt x="2278" y="1300"/>
                  </a:lnTo>
                  <a:lnTo>
                    <a:pt x="2237" y="1300"/>
                  </a:lnTo>
                  <a:cubicBezTo>
                    <a:pt x="2235" y="1300"/>
                    <a:pt x="2233" y="1299"/>
                    <a:pt x="2231" y="1298"/>
                  </a:cubicBezTo>
                  <a:lnTo>
                    <a:pt x="2220" y="1288"/>
                  </a:lnTo>
                  <a:cubicBezTo>
                    <a:pt x="2217" y="1286"/>
                    <a:pt x="2217" y="1281"/>
                    <a:pt x="2219" y="1278"/>
                  </a:cubicBezTo>
                  <a:lnTo>
                    <a:pt x="2249" y="1234"/>
                  </a:lnTo>
                  <a:lnTo>
                    <a:pt x="2251" y="1245"/>
                  </a:lnTo>
                  <a:lnTo>
                    <a:pt x="2217" y="1222"/>
                  </a:lnTo>
                  <a:lnTo>
                    <a:pt x="2225" y="1223"/>
                  </a:lnTo>
                  <a:lnTo>
                    <a:pt x="2126" y="1276"/>
                  </a:lnTo>
                  <a:cubicBezTo>
                    <a:pt x="2124" y="1277"/>
                    <a:pt x="2122" y="1277"/>
                    <a:pt x="2120" y="1277"/>
                  </a:cubicBezTo>
                  <a:lnTo>
                    <a:pt x="2049" y="1256"/>
                  </a:lnTo>
                  <a:cubicBezTo>
                    <a:pt x="2047" y="1255"/>
                    <a:pt x="2045" y="1254"/>
                    <a:pt x="2044" y="1252"/>
                  </a:cubicBezTo>
                  <a:lnTo>
                    <a:pt x="2035" y="1235"/>
                  </a:lnTo>
                  <a:lnTo>
                    <a:pt x="2046" y="1238"/>
                  </a:lnTo>
                  <a:lnTo>
                    <a:pt x="1953" y="1289"/>
                  </a:lnTo>
                  <a:lnTo>
                    <a:pt x="1906" y="1321"/>
                  </a:lnTo>
                  <a:cubicBezTo>
                    <a:pt x="1905" y="1322"/>
                    <a:pt x="1904" y="1323"/>
                    <a:pt x="1903" y="1323"/>
                  </a:cubicBezTo>
                  <a:lnTo>
                    <a:pt x="1850" y="1328"/>
                  </a:lnTo>
                  <a:lnTo>
                    <a:pt x="1855" y="1327"/>
                  </a:lnTo>
                  <a:lnTo>
                    <a:pt x="1795" y="1376"/>
                  </a:lnTo>
                  <a:cubicBezTo>
                    <a:pt x="1794" y="1377"/>
                    <a:pt x="1794" y="1377"/>
                    <a:pt x="1793" y="1377"/>
                  </a:cubicBezTo>
                  <a:lnTo>
                    <a:pt x="1773" y="1389"/>
                  </a:lnTo>
                  <a:lnTo>
                    <a:pt x="1776" y="1384"/>
                  </a:lnTo>
                  <a:lnTo>
                    <a:pt x="1767" y="1409"/>
                  </a:lnTo>
                  <a:cubicBezTo>
                    <a:pt x="1766" y="1412"/>
                    <a:pt x="1764" y="1414"/>
                    <a:pt x="1761" y="1414"/>
                  </a:cubicBezTo>
                  <a:lnTo>
                    <a:pt x="1637" y="1435"/>
                  </a:lnTo>
                  <a:cubicBezTo>
                    <a:pt x="1636" y="1436"/>
                    <a:pt x="1635" y="1435"/>
                    <a:pt x="1633" y="1435"/>
                  </a:cubicBezTo>
                  <a:lnTo>
                    <a:pt x="1618" y="1429"/>
                  </a:lnTo>
                  <a:cubicBezTo>
                    <a:pt x="1617" y="1429"/>
                    <a:pt x="1616" y="1428"/>
                    <a:pt x="1615" y="1426"/>
                  </a:cubicBezTo>
                  <a:lnTo>
                    <a:pt x="1587" y="1386"/>
                  </a:lnTo>
                  <a:lnTo>
                    <a:pt x="1592" y="1390"/>
                  </a:lnTo>
                  <a:lnTo>
                    <a:pt x="1510" y="1380"/>
                  </a:lnTo>
                  <a:lnTo>
                    <a:pt x="1512" y="1364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20"/>
            <p:cNvSpPr/>
            <p:nvPr/>
          </p:nvSpPr>
          <p:spPr bwMode="auto">
            <a:xfrm>
              <a:off x="1234" y="2302"/>
              <a:ext cx="664" cy="748"/>
            </a:xfrm>
            <a:custGeom>
              <a:avLst/>
              <a:gdLst>
                <a:gd name="T0" fmla="*/ 580 w 664"/>
                <a:gd name="T1" fmla="*/ 117 h 748"/>
                <a:gd name="T2" fmla="*/ 536 w 664"/>
                <a:gd name="T3" fmla="*/ 130 h 748"/>
                <a:gd name="T4" fmla="*/ 514 w 664"/>
                <a:gd name="T5" fmla="*/ 93 h 748"/>
                <a:gd name="T6" fmla="*/ 506 w 664"/>
                <a:gd name="T7" fmla="*/ 66 h 748"/>
                <a:gd name="T8" fmla="*/ 471 w 664"/>
                <a:gd name="T9" fmla="*/ 67 h 748"/>
                <a:gd name="T10" fmla="*/ 454 w 664"/>
                <a:gd name="T11" fmla="*/ 98 h 748"/>
                <a:gd name="T12" fmla="*/ 454 w 664"/>
                <a:gd name="T13" fmla="*/ 131 h 748"/>
                <a:gd name="T14" fmla="*/ 415 w 664"/>
                <a:gd name="T15" fmla="*/ 261 h 748"/>
                <a:gd name="T16" fmla="*/ 382 w 664"/>
                <a:gd name="T17" fmla="*/ 268 h 748"/>
                <a:gd name="T18" fmla="*/ 319 w 664"/>
                <a:gd name="T19" fmla="*/ 287 h 748"/>
                <a:gd name="T20" fmla="*/ 228 w 664"/>
                <a:gd name="T21" fmla="*/ 130 h 748"/>
                <a:gd name="T22" fmla="*/ 196 w 664"/>
                <a:gd name="T23" fmla="*/ 105 h 748"/>
                <a:gd name="T24" fmla="*/ 189 w 664"/>
                <a:gd name="T25" fmla="*/ 67 h 748"/>
                <a:gd name="T26" fmla="*/ 143 w 664"/>
                <a:gd name="T27" fmla="*/ 93 h 748"/>
                <a:gd name="T28" fmla="*/ 126 w 664"/>
                <a:gd name="T29" fmla="*/ 0 h 748"/>
                <a:gd name="T30" fmla="*/ 93 w 664"/>
                <a:gd name="T31" fmla="*/ 37 h 748"/>
                <a:gd name="T32" fmla="*/ 90 w 664"/>
                <a:gd name="T33" fmla="*/ 94 h 748"/>
                <a:gd name="T34" fmla="*/ 69 w 664"/>
                <a:gd name="T35" fmla="*/ 84 h 748"/>
                <a:gd name="T36" fmla="*/ 69 w 664"/>
                <a:gd name="T37" fmla="*/ 150 h 748"/>
                <a:gd name="T38" fmla="*/ 93 w 664"/>
                <a:gd name="T39" fmla="*/ 160 h 748"/>
                <a:gd name="T40" fmla="*/ 91 w 664"/>
                <a:gd name="T41" fmla="*/ 306 h 748"/>
                <a:gd name="T42" fmla="*/ 17 w 664"/>
                <a:gd name="T43" fmla="*/ 401 h 748"/>
                <a:gd name="T44" fmla="*/ 0 w 664"/>
                <a:gd name="T45" fmla="*/ 428 h 748"/>
                <a:gd name="T46" fmla="*/ 4 w 664"/>
                <a:gd name="T47" fmla="*/ 487 h 748"/>
                <a:gd name="T48" fmla="*/ 44 w 664"/>
                <a:gd name="T49" fmla="*/ 479 h 748"/>
                <a:gd name="T50" fmla="*/ 90 w 664"/>
                <a:gd name="T51" fmla="*/ 498 h 748"/>
                <a:gd name="T52" fmla="*/ 101 w 664"/>
                <a:gd name="T53" fmla="*/ 549 h 748"/>
                <a:gd name="T54" fmla="*/ 138 w 664"/>
                <a:gd name="T55" fmla="*/ 562 h 748"/>
                <a:gd name="T56" fmla="*/ 137 w 664"/>
                <a:gd name="T57" fmla="*/ 592 h 748"/>
                <a:gd name="T58" fmla="*/ 123 w 664"/>
                <a:gd name="T59" fmla="*/ 646 h 748"/>
                <a:gd name="T60" fmla="*/ 150 w 664"/>
                <a:gd name="T61" fmla="*/ 658 h 748"/>
                <a:gd name="T62" fmla="*/ 178 w 664"/>
                <a:gd name="T63" fmla="*/ 683 h 748"/>
                <a:gd name="T64" fmla="*/ 229 w 664"/>
                <a:gd name="T65" fmla="*/ 718 h 748"/>
                <a:gd name="T66" fmla="*/ 279 w 664"/>
                <a:gd name="T67" fmla="*/ 701 h 748"/>
                <a:gd name="T68" fmla="*/ 283 w 664"/>
                <a:gd name="T69" fmla="*/ 735 h 748"/>
                <a:gd name="T70" fmla="*/ 313 w 664"/>
                <a:gd name="T71" fmla="*/ 743 h 748"/>
                <a:gd name="T72" fmla="*/ 329 w 664"/>
                <a:gd name="T73" fmla="*/ 741 h 748"/>
                <a:gd name="T74" fmla="*/ 315 w 664"/>
                <a:gd name="T75" fmla="*/ 647 h 748"/>
                <a:gd name="T76" fmla="*/ 356 w 664"/>
                <a:gd name="T77" fmla="*/ 629 h 748"/>
                <a:gd name="T78" fmla="*/ 382 w 664"/>
                <a:gd name="T79" fmla="*/ 608 h 748"/>
                <a:gd name="T80" fmla="*/ 445 w 664"/>
                <a:gd name="T81" fmla="*/ 604 h 748"/>
                <a:gd name="T82" fmla="*/ 473 w 664"/>
                <a:gd name="T83" fmla="*/ 602 h 748"/>
                <a:gd name="T84" fmla="*/ 498 w 664"/>
                <a:gd name="T85" fmla="*/ 621 h 748"/>
                <a:gd name="T86" fmla="*/ 519 w 664"/>
                <a:gd name="T87" fmla="*/ 595 h 748"/>
                <a:gd name="T88" fmla="*/ 547 w 664"/>
                <a:gd name="T89" fmla="*/ 597 h 748"/>
                <a:gd name="T90" fmla="*/ 584 w 664"/>
                <a:gd name="T91" fmla="*/ 550 h 748"/>
                <a:gd name="T92" fmla="*/ 622 w 664"/>
                <a:gd name="T93" fmla="*/ 560 h 748"/>
                <a:gd name="T94" fmla="*/ 650 w 664"/>
                <a:gd name="T95" fmla="*/ 529 h 748"/>
                <a:gd name="T96" fmla="*/ 664 w 664"/>
                <a:gd name="T97" fmla="*/ 497 h 748"/>
                <a:gd name="T98" fmla="*/ 590 w 664"/>
                <a:gd name="T99" fmla="*/ 469 h 748"/>
                <a:gd name="T100" fmla="*/ 561 w 664"/>
                <a:gd name="T101" fmla="*/ 449 h 748"/>
                <a:gd name="T102" fmla="*/ 531 w 664"/>
                <a:gd name="T103" fmla="*/ 426 h 748"/>
                <a:gd name="T104" fmla="*/ 541 w 664"/>
                <a:gd name="T105" fmla="*/ 365 h 748"/>
                <a:gd name="T106" fmla="*/ 536 w 664"/>
                <a:gd name="T107" fmla="*/ 251 h 748"/>
                <a:gd name="T108" fmla="*/ 482 w 664"/>
                <a:gd name="T109" fmla="*/ 254 h 748"/>
                <a:gd name="T110" fmla="*/ 471 w 664"/>
                <a:gd name="T111" fmla="*/ 215 h 748"/>
                <a:gd name="T112" fmla="*/ 483 w 664"/>
                <a:gd name="T113" fmla="*/ 173 h 748"/>
                <a:gd name="T114" fmla="*/ 514 w 664"/>
                <a:gd name="T115" fmla="*/ 172 h 748"/>
                <a:gd name="T116" fmla="*/ 575 w 664"/>
                <a:gd name="T117" fmla="*/ 172 h 748"/>
                <a:gd name="T118" fmla="*/ 585 w 664"/>
                <a:gd name="T119" fmla="*/ 138 h 7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4"/>
                <a:gd name="T181" fmla="*/ 0 h 748"/>
                <a:gd name="T182" fmla="*/ 664 w 664"/>
                <a:gd name="T183" fmla="*/ 748 h 7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4" h="748">
                  <a:moveTo>
                    <a:pt x="585" y="138"/>
                  </a:moveTo>
                  <a:lnTo>
                    <a:pt x="580" y="117"/>
                  </a:lnTo>
                  <a:lnTo>
                    <a:pt x="563" y="111"/>
                  </a:lnTo>
                  <a:lnTo>
                    <a:pt x="536" y="130"/>
                  </a:lnTo>
                  <a:lnTo>
                    <a:pt x="516" y="119"/>
                  </a:lnTo>
                  <a:lnTo>
                    <a:pt x="514" y="93"/>
                  </a:lnTo>
                  <a:lnTo>
                    <a:pt x="506" y="81"/>
                  </a:lnTo>
                  <a:lnTo>
                    <a:pt x="506" y="66"/>
                  </a:lnTo>
                  <a:lnTo>
                    <a:pt x="478" y="60"/>
                  </a:lnTo>
                  <a:lnTo>
                    <a:pt x="471" y="67"/>
                  </a:lnTo>
                  <a:lnTo>
                    <a:pt x="476" y="88"/>
                  </a:lnTo>
                  <a:lnTo>
                    <a:pt x="454" y="98"/>
                  </a:lnTo>
                  <a:lnTo>
                    <a:pt x="449" y="114"/>
                  </a:lnTo>
                  <a:lnTo>
                    <a:pt x="454" y="131"/>
                  </a:lnTo>
                  <a:lnTo>
                    <a:pt x="408" y="190"/>
                  </a:lnTo>
                  <a:lnTo>
                    <a:pt x="415" y="261"/>
                  </a:lnTo>
                  <a:lnTo>
                    <a:pt x="393" y="281"/>
                  </a:lnTo>
                  <a:lnTo>
                    <a:pt x="382" y="268"/>
                  </a:lnTo>
                  <a:lnTo>
                    <a:pt x="336" y="297"/>
                  </a:lnTo>
                  <a:lnTo>
                    <a:pt x="319" y="287"/>
                  </a:lnTo>
                  <a:lnTo>
                    <a:pt x="253" y="149"/>
                  </a:lnTo>
                  <a:lnTo>
                    <a:pt x="228" y="130"/>
                  </a:lnTo>
                  <a:lnTo>
                    <a:pt x="206" y="123"/>
                  </a:lnTo>
                  <a:lnTo>
                    <a:pt x="196" y="105"/>
                  </a:lnTo>
                  <a:lnTo>
                    <a:pt x="208" y="84"/>
                  </a:lnTo>
                  <a:lnTo>
                    <a:pt x="189" y="67"/>
                  </a:lnTo>
                  <a:lnTo>
                    <a:pt x="166" y="88"/>
                  </a:lnTo>
                  <a:lnTo>
                    <a:pt x="143" y="93"/>
                  </a:lnTo>
                  <a:lnTo>
                    <a:pt x="129" y="17"/>
                  </a:lnTo>
                  <a:lnTo>
                    <a:pt x="126" y="0"/>
                  </a:lnTo>
                  <a:lnTo>
                    <a:pt x="101" y="30"/>
                  </a:lnTo>
                  <a:lnTo>
                    <a:pt x="93" y="37"/>
                  </a:lnTo>
                  <a:lnTo>
                    <a:pt x="95" y="84"/>
                  </a:lnTo>
                  <a:lnTo>
                    <a:pt x="90" y="94"/>
                  </a:lnTo>
                  <a:lnTo>
                    <a:pt x="78" y="94"/>
                  </a:lnTo>
                  <a:lnTo>
                    <a:pt x="69" y="84"/>
                  </a:lnTo>
                  <a:lnTo>
                    <a:pt x="58" y="98"/>
                  </a:lnTo>
                  <a:lnTo>
                    <a:pt x="69" y="150"/>
                  </a:lnTo>
                  <a:lnTo>
                    <a:pt x="82" y="150"/>
                  </a:lnTo>
                  <a:lnTo>
                    <a:pt x="93" y="160"/>
                  </a:lnTo>
                  <a:lnTo>
                    <a:pt x="96" y="192"/>
                  </a:lnTo>
                  <a:lnTo>
                    <a:pt x="91" y="306"/>
                  </a:lnTo>
                  <a:lnTo>
                    <a:pt x="20" y="374"/>
                  </a:lnTo>
                  <a:lnTo>
                    <a:pt x="17" y="401"/>
                  </a:lnTo>
                  <a:lnTo>
                    <a:pt x="4" y="415"/>
                  </a:lnTo>
                  <a:lnTo>
                    <a:pt x="0" y="428"/>
                  </a:lnTo>
                  <a:lnTo>
                    <a:pt x="13" y="462"/>
                  </a:lnTo>
                  <a:lnTo>
                    <a:pt x="4" y="487"/>
                  </a:lnTo>
                  <a:lnTo>
                    <a:pt x="8" y="490"/>
                  </a:lnTo>
                  <a:lnTo>
                    <a:pt x="44" y="479"/>
                  </a:lnTo>
                  <a:lnTo>
                    <a:pt x="95" y="475"/>
                  </a:lnTo>
                  <a:lnTo>
                    <a:pt x="90" y="498"/>
                  </a:lnTo>
                  <a:lnTo>
                    <a:pt x="99" y="519"/>
                  </a:lnTo>
                  <a:lnTo>
                    <a:pt x="101" y="549"/>
                  </a:lnTo>
                  <a:lnTo>
                    <a:pt x="108" y="560"/>
                  </a:lnTo>
                  <a:lnTo>
                    <a:pt x="138" y="562"/>
                  </a:lnTo>
                  <a:lnTo>
                    <a:pt x="152" y="572"/>
                  </a:lnTo>
                  <a:lnTo>
                    <a:pt x="137" y="592"/>
                  </a:lnTo>
                  <a:lnTo>
                    <a:pt x="135" y="618"/>
                  </a:lnTo>
                  <a:lnTo>
                    <a:pt x="123" y="646"/>
                  </a:lnTo>
                  <a:lnTo>
                    <a:pt x="131" y="655"/>
                  </a:lnTo>
                  <a:lnTo>
                    <a:pt x="150" y="658"/>
                  </a:lnTo>
                  <a:lnTo>
                    <a:pt x="182" y="671"/>
                  </a:lnTo>
                  <a:lnTo>
                    <a:pt x="178" y="683"/>
                  </a:lnTo>
                  <a:lnTo>
                    <a:pt x="199" y="718"/>
                  </a:lnTo>
                  <a:lnTo>
                    <a:pt x="229" y="718"/>
                  </a:lnTo>
                  <a:lnTo>
                    <a:pt x="266" y="694"/>
                  </a:lnTo>
                  <a:lnTo>
                    <a:pt x="279" y="701"/>
                  </a:lnTo>
                  <a:lnTo>
                    <a:pt x="279" y="716"/>
                  </a:lnTo>
                  <a:lnTo>
                    <a:pt x="283" y="735"/>
                  </a:lnTo>
                  <a:lnTo>
                    <a:pt x="293" y="747"/>
                  </a:lnTo>
                  <a:lnTo>
                    <a:pt x="313" y="743"/>
                  </a:lnTo>
                  <a:lnTo>
                    <a:pt x="320" y="748"/>
                  </a:lnTo>
                  <a:lnTo>
                    <a:pt x="329" y="741"/>
                  </a:lnTo>
                  <a:lnTo>
                    <a:pt x="329" y="709"/>
                  </a:lnTo>
                  <a:lnTo>
                    <a:pt x="315" y="647"/>
                  </a:lnTo>
                  <a:lnTo>
                    <a:pt x="325" y="629"/>
                  </a:lnTo>
                  <a:lnTo>
                    <a:pt x="356" y="629"/>
                  </a:lnTo>
                  <a:lnTo>
                    <a:pt x="364" y="629"/>
                  </a:lnTo>
                  <a:lnTo>
                    <a:pt x="382" y="608"/>
                  </a:lnTo>
                  <a:lnTo>
                    <a:pt x="426" y="623"/>
                  </a:lnTo>
                  <a:lnTo>
                    <a:pt x="445" y="604"/>
                  </a:lnTo>
                  <a:lnTo>
                    <a:pt x="454" y="616"/>
                  </a:lnTo>
                  <a:lnTo>
                    <a:pt x="473" y="602"/>
                  </a:lnTo>
                  <a:lnTo>
                    <a:pt x="491" y="621"/>
                  </a:lnTo>
                  <a:lnTo>
                    <a:pt x="498" y="621"/>
                  </a:lnTo>
                  <a:lnTo>
                    <a:pt x="504" y="611"/>
                  </a:lnTo>
                  <a:lnTo>
                    <a:pt x="519" y="595"/>
                  </a:lnTo>
                  <a:lnTo>
                    <a:pt x="525" y="600"/>
                  </a:lnTo>
                  <a:lnTo>
                    <a:pt x="547" y="597"/>
                  </a:lnTo>
                  <a:lnTo>
                    <a:pt x="568" y="578"/>
                  </a:lnTo>
                  <a:lnTo>
                    <a:pt x="584" y="550"/>
                  </a:lnTo>
                  <a:lnTo>
                    <a:pt x="609" y="546"/>
                  </a:lnTo>
                  <a:lnTo>
                    <a:pt x="622" y="560"/>
                  </a:lnTo>
                  <a:lnTo>
                    <a:pt x="631" y="530"/>
                  </a:lnTo>
                  <a:lnTo>
                    <a:pt x="650" y="529"/>
                  </a:lnTo>
                  <a:lnTo>
                    <a:pt x="657" y="522"/>
                  </a:lnTo>
                  <a:lnTo>
                    <a:pt x="664" y="497"/>
                  </a:lnTo>
                  <a:lnTo>
                    <a:pt x="656" y="482"/>
                  </a:lnTo>
                  <a:lnTo>
                    <a:pt x="590" y="469"/>
                  </a:lnTo>
                  <a:lnTo>
                    <a:pt x="580" y="449"/>
                  </a:lnTo>
                  <a:lnTo>
                    <a:pt x="561" y="449"/>
                  </a:lnTo>
                  <a:lnTo>
                    <a:pt x="544" y="449"/>
                  </a:lnTo>
                  <a:lnTo>
                    <a:pt x="531" y="426"/>
                  </a:lnTo>
                  <a:lnTo>
                    <a:pt x="533" y="415"/>
                  </a:lnTo>
                  <a:lnTo>
                    <a:pt x="541" y="365"/>
                  </a:lnTo>
                  <a:lnTo>
                    <a:pt x="516" y="338"/>
                  </a:lnTo>
                  <a:lnTo>
                    <a:pt x="536" y="251"/>
                  </a:lnTo>
                  <a:lnTo>
                    <a:pt x="522" y="240"/>
                  </a:lnTo>
                  <a:lnTo>
                    <a:pt x="482" y="254"/>
                  </a:lnTo>
                  <a:lnTo>
                    <a:pt x="471" y="236"/>
                  </a:lnTo>
                  <a:lnTo>
                    <a:pt x="471" y="215"/>
                  </a:lnTo>
                  <a:lnTo>
                    <a:pt x="462" y="206"/>
                  </a:lnTo>
                  <a:lnTo>
                    <a:pt x="483" y="173"/>
                  </a:lnTo>
                  <a:lnTo>
                    <a:pt x="506" y="183"/>
                  </a:lnTo>
                  <a:lnTo>
                    <a:pt x="514" y="172"/>
                  </a:lnTo>
                  <a:lnTo>
                    <a:pt x="556" y="178"/>
                  </a:lnTo>
                  <a:lnTo>
                    <a:pt x="575" y="172"/>
                  </a:lnTo>
                  <a:lnTo>
                    <a:pt x="585" y="138"/>
                  </a:lnTo>
                  <a:close/>
                </a:path>
              </a:pathLst>
            </a:custGeom>
            <a:solidFill>
              <a:srgbClr val="66FF3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21"/>
            <p:cNvSpPr/>
            <p:nvPr/>
          </p:nvSpPr>
          <p:spPr bwMode="auto">
            <a:xfrm>
              <a:off x="1230" y="2298"/>
              <a:ext cx="672" cy="756"/>
            </a:xfrm>
            <a:custGeom>
              <a:avLst/>
              <a:gdLst>
                <a:gd name="T0" fmla="*/ 1 w 1231"/>
                <a:gd name="T1" fmla="*/ 1 h 1311"/>
                <a:gd name="T2" fmla="*/ 1 w 1231"/>
                <a:gd name="T3" fmla="*/ 1 h 1311"/>
                <a:gd name="T4" fmla="*/ 1 w 1231"/>
                <a:gd name="T5" fmla="*/ 1 h 1311"/>
                <a:gd name="T6" fmla="*/ 1 w 1231"/>
                <a:gd name="T7" fmla="*/ 1 h 1311"/>
                <a:gd name="T8" fmla="*/ 1 w 1231"/>
                <a:gd name="T9" fmla="*/ 1 h 1311"/>
                <a:gd name="T10" fmla="*/ 1 w 1231"/>
                <a:gd name="T11" fmla="*/ 1 h 1311"/>
                <a:gd name="T12" fmla="*/ 1 w 1231"/>
                <a:gd name="T13" fmla="*/ 1 h 1311"/>
                <a:gd name="T14" fmla="*/ 1 w 1231"/>
                <a:gd name="T15" fmla="*/ 1 h 1311"/>
                <a:gd name="T16" fmla="*/ 1 w 1231"/>
                <a:gd name="T17" fmla="*/ 1 h 1311"/>
                <a:gd name="T18" fmla="*/ 1 w 1231"/>
                <a:gd name="T19" fmla="*/ 1 h 1311"/>
                <a:gd name="T20" fmla="*/ 1 w 1231"/>
                <a:gd name="T21" fmla="*/ 1 h 1311"/>
                <a:gd name="T22" fmla="*/ 1 w 1231"/>
                <a:gd name="T23" fmla="*/ 1 h 1311"/>
                <a:gd name="T24" fmla="*/ 1 w 1231"/>
                <a:gd name="T25" fmla="*/ 1 h 1311"/>
                <a:gd name="T26" fmla="*/ 1 w 1231"/>
                <a:gd name="T27" fmla="*/ 1 h 1311"/>
                <a:gd name="T28" fmla="*/ 1 w 1231"/>
                <a:gd name="T29" fmla="*/ 1 h 1311"/>
                <a:gd name="T30" fmla="*/ 1 w 1231"/>
                <a:gd name="T31" fmla="*/ 1 h 1311"/>
                <a:gd name="T32" fmla="*/ 1 w 1231"/>
                <a:gd name="T33" fmla="*/ 1 h 1311"/>
                <a:gd name="T34" fmla="*/ 1 w 1231"/>
                <a:gd name="T35" fmla="*/ 1 h 1311"/>
                <a:gd name="T36" fmla="*/ 1 w 1231"/>
                <a:gd name="T37" fmla="*/ 1 h 1311"/>
                <a:gd name="T38" fmla="*/ 1 w 1231"/>
                <a:gd name="T39" fmla="*/ 1 h 1311"/>
                <a:gd name="T40" fmla="*/ 1 w 1231"/>
                <a:gd name="T41" fmla="*/ 1 h 1311"/>
                <a:gd name="T42" fmla="*/ 1 w 1231"/>
                <a:gd name="T43" fmla="*/ 1 h 1311"/>
                <a:gd name="T44" fmla="*/ 1 w 1231"/>
                <a:gd name="T45" fmla="*/ 1 h 1311"/>
                <a:gd name="T46" fmla="*/ 1 w 1231"/>
                <a:gd name="T47" fmla="*/ 1 h 1311"/>
                <a:gd name="T48" fmla="*/ 1 w 1231"/>
                <a:gd name="T49" fmla="*/ 1 h 1311"/>
                <a:gd name="T50" fmla="*/ 1 w 1231"/>
                <a:gd name="T51" fmla="*/ 1 h 1311"/>
                <a:gd name="T52" fmla="*/ 1 w 1231"/>
                <a:gd name="T53" fmla="*/ 1 h 1311"/>
                <a:gd name="T54" fmla="*/ 1 w 1231"/>
                <a:gd name="T55" fmla="*/ 1 h 1311"/>
                <a:gd name="T56" fmla="*/ 1 w 1231"/>
                <a:gd name="T57" fmla="*/ 1 h 1311"/>
                <a:gd name="T58" fmla="*/ 1 w 1231"/>
                <a:gd name="T59" fmla="*/ 1 h 1311"/>
                <a:gd name="T60" fmla="*/ 1 w 1231"/>
                <a:gd name="T61" fmla="*/ 1 h 1311"/>
                <a:gd name="T62" fmla="*/ 1 w 1231"/>
                <a:gd name="T63" fmla="*/ 1 h 1311"/>
                <a:gd name="T64" fmla="*/ 1 w 1231"/>
                <a:gd name="T65" fmla="*/ 1 h 1311"/>
                <a:gd name="T66" fmla="*/ 1 w 1231"/>
                <a:gd name="T67" fmla="*/ 1 h 1311"/>
                <a:gd name="T68" fmla="*/ 1 w 1231"/>
                <a:gd name="T69" fmla="*/ 1 h 1311"/>
                <a:gd name="T70" fmla="*/ 1 w 1231"/>
                <a:gd name="T71" fmla="*/ 1 h 1311"/>
                <a:gd name="T72" fmla="*/ 1 w 1231"/>
                <a:gd name="T73" fmla="*/ 1 h 1311"/>
                <a:gd name="T74" fmla="*/ 1 w 1231"/>
                <a:gd name="T75" fmla="*/ 1 h 1311"/>
                <a:gd name="T76" fmla="*/ 1 w 1231"/>
                <a:gd name="T77" fmla="*/ 1 h 1311"/>
                <a:gd name="T78" fmla="*/ 1 w 1231"/>
                <a:gd name="T79" fmla="*/ 1 h 1311"/>
                <a:gd name="T80" fmla="*/ 1 w 1231"/>
                <a:gd name="T81" fmla="*/ 1 h 1311"/>
                <a:gd name="T82" fmla="*/ 1 w 1231"/>
                <a:gd name="T83" fmla="*/ 1 h 1311"/>
                <a:gd name="T84" fmla="*/ 1 w 1231"/>
                <a:gd name="T85" fmla="*/ 1 h 1311"/>
                <a:gd name="T86" fmla="*/ 1 w 1231"/>
                <a:gd name="T87" fmla="*/ 1 h 1311"/>
                <a:gd name="T88" fmla="*/ 1 w 1231"/>
                <a:gd name="T89" fmla="*/ 1 h 1311"/>
                <a:gd name="T90" fmla="*/ 1 w 1231"/>
                <a:gd name="T91" fmla="*/ 1 h 1311"/>
                <a:gd name="T92" fmla="*/ 1 w 1231"/>
                <a:gd name="T93" fmla="*/ 1 h 1311"/>
                <a:gd name="T94" fmla="*/ 1 w 1231"/>
                <a:gd name="T95" fmla="*/ 1 h 1311"/>
                <a:gd name="T96" fmla="*/ 1 w 1231"/>
                <a:gd name="T97" fmla="*/ 1 h 1311"/>
                <a:gd name="T98" fmla="*/ 1 w 1231"/>
                <a:gd name="T99" fmla="*/ 1 h 1311"/>
                <a:gd name="T100" fmla="*/ 1 w 1231"/>
                <a:gd name="T101" fmla="*/ 1 h 1311"/>
                <a:gd name="T102" fmla="*/ 1 w 1231"/>
                <a:gd name="T103" fmla="*/ 1 h 1311"/>
                <a:gd name="T104" fmla="*/ 1 w 1231"/>
                <a:gd name="T105" fmla="*/ 1 h 1311"/>
                <a:gd name="T106" fmla="*/ 1 w 1231"/>
                <a:gd name="T107" fmla="*/ 1 h 1311"/>
                <a:gd name="T108" fmla="*/ 1 w 1231"/>
                <a:gd name="T109" fmla="*/ 1 h 1311"/>
                <a:gd name="T110" fmla="*/ 1 w 1231"/>
                <a:gd name="T111" fmla="*/ 1 h 1311"/>
                <a:gd name="T112" fmla="*/ 1 w 1231"/>
                <a:gd name="T113" fmla="*/ 1 h 1311"/>
                <a:gd name="T114" fmla="*/ 1 w 1231"/>
                <a:gd name="T115" fmla="*/ 1 h 13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1"/>
                <a:gd name="T175" fmla="*/ 0 h 1311"/>
                <a:gd name="T176" fmla="*/ 1231 w 1231"/>
                <a:gd name="T177" fmla="*/ 1311 h 13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1" h="1311">
                  <a:moveTo>
                    <a:pt x="1071" y="249"/>
                  </a:moveTo>
                  <a:lnTo>
                    <a:pt x="1062" y="212"/>
                  </a:lnTo>
                  <a:lnTo>
                    <a:pt x="1067" y="218"/>
                  </a:lnTo>
                  <a:lnTo>
                    <a:pt x="1035" y="206"/>
                  </a:lnTo>
                  <a:lnTo>
                    <a:pt x="1042" y="206"/>
                  </a:lnTo>
                  <a:lnTo>
                    <a:pt x="992" y="238"/>
                  </a:lnTo>
                  <a:cubicBezTo>
                    <a:pt x="990" y="240"/>
                    <a:pt x="987" y="240"/>
                    <a:pt x="984" y="239"/>
                  </a:cubicBezTo>
                  <a:lnTo>
                    <a:pt x="949" y="221"/>
                  </a:lnTo>
                  <a:cubicBezTo>
                    <a:pt x="946" y="220"/>
                    <a:pt x="944" y="218"/>
                    <a:pt x="944" y="215"/>
                  </a:cubicBezTo>
                  <a:lnTo>
                    <a:pt x="940" y="169"/>
                  </a:lnTo>
                  <a:lnTo>
                    <a:pt x="942" y="173"/>
                  </a:lnTo>
                  <a:lnTo>
                    <a:pt x="927" y="152"/>
                  </a:lnTo>
                  <a:cubicBezTo>
                    <a:pt x="926" y="150"/>
                    <a:pt x="925" y="149"/>
                    <a:pt x="925" y="147"/>
                  </a:cubicBezTo>
                  <a:lnTo>
                    <a:pt x="925" y="122"/>
                  </a:lnTo>
                  <a:lnTo>
                    <a:pt x="932" y="130"/>
                  </a:lnTo>
                  <a:lnTo>
                    <a:pt x="882" y="120"/>
                  </a:lnTo>
                  <a:lnTo>
                    <a:pt x="888" y="118"/>
                  </a:lnTo>
                  <a:lnTo>
                    <a:pt x="875" y="130"/>
                  </a:lnTo>
                  <a:lnTo>
                    <a:pt x="878" y="122"/>
                  </a:lnTo>
                  <a:lnTo>
                    <a:pt x="887" y="158"/>
                  </a:lnTo>
                  <a:cubicBezTo>
                    <a:pt x="888" y="162"/>
                    <a:pt x="886" y="166"/>
                    <a:pt x="883" y="168"/>
                  </a:cubicBezTo>
                  <a:lnTo>
                    <a:pt x="842" y="185"/>
                  </a:lnTo>
                  <a:lnTo>
                    <a:pt x="846" y="180"/>
                  </a:lnTo>
                  <a:lnTo>
                    <a:pt x="837" y="207"/>
                  </a:lnTo>
                  <a:lnTo>
                    <a:pt x="837" y="202"/>
                  </a:lnTo>
                  <a:lnTo>
                    <a:pt x="846" y="233"/>
                  </a:lnTo>
                  <a:cubicBezTo>
                    <a:pt x="847" y="236"/>
                    <a:pt x="846" y="238"/>
                    <a:pt x="845" y="240"/>
                  </a:cubicBezTo>
                  <a:lnTo>
                    <a:pt x="761" y="342"/>
                  </a:lnTo>
                  <a:lnTo>
                    <a:pt x="762" y="336"/>
                  </a:lnTo>
                  <a:lnTo>
                    <a:pt x="775" y="459"/>
                  </a:lnTo>
                  <a:cubicBezTo>
                    <a:pt x="776" y="462"/>
                    <a:pt x="775" y="465"/>
                    <a:pt x="773" y="466"/>
                  </a:cubicBezTo>
                  <a:lnTo>
                    <a:pt x="732" y="501"/>
                  </a:lnTo>
                  <a:cubicBezTo>
                    <a:pt x="728" y="504"/>
                    <a:pt x="723" y="504"/>
                    <a:pt x="721" y="500"/>
                  </a:cubicBezTo>
                  <a:lnTo>
                    <a:pt x="700" y="477"/>
                  </a:lnTo>
                  <a:lnTo>
                    <a:pt x="710" y="479"/>
                  </a:lnTo>
                  <a:lnTo>
                    <a:pt x="626" y="529"/>
                  </a:lnTo>
                  <a:cubicBezTo>
                    <a:pt x="624" y="530"/>
                    <a:pt x="621" y="530"/>
                    <a:pt x="618" y="529"/>
                  </a:cubicBezTo>
                  <a:lnTo>
                    <a:pt x="588" y="511"/>
                  </a:lnTo>
                  <a:cubicBezTo>
                    <a:pt x="587" y="511"/>
                    <a:pt x="586" y="510"/>
                    <a:pt x="585" y="508"/>
                  </a:cubicBezTo>
                  <a:lnTo>
                    <a:pt x="464" y="270"/>
                  </a:lnTo>
                  <a:lnTo>
                    <a:pt x="466" y="273"/>
                  </a:lnTo>
                  <a:lnTo>
                    <a:pt x="420" y="238"/>
                  </a:lnTo>
                  <a:lnTo>
                    <a:pt x="422" y="239"/>
                  </a:lnTo>
                  <a:lnTo>
                    <a:pt x="383" y="228"/>
                  </a:lnTo>
                  <a:cubicBezTo>
                    <a:pt x="381" y="227"/>
                    <a:pt x="379" y="226"/>
                    <a:pt x="378" y="224"/>
                  </a:cubicBezTo>
                  <a:lnTo>
                    <a:pt x="360" y="193"/>
                  </a:lnTo>
                  <a:cubicBezTo>
                    <a:pt x="358" y="191"/>
                    <a:pt x="358" y="188"/>
                    <a:pt x="360" y="185"/>
                  </a:cubicBezTo>
                  <a:lnTo>
                    <a:pt x="382" y="148"/>
                  </a:lnTo>
                  <a:lnTo>
                    <a:pt x="384" y="159"/>
                  </a:lnTo>
                  <a:lnTo>
                    <a:pt x="348" y="130"/>
                  </a:lnTo>
                  <a:lnTo>
                    <a:pt x="359" y="130"/>
                  </a:lnTo>
                  <a:lnTo>
                    <a:pt x="318" y="166"/>
                  </a:lnTo>
                  <a:cubicBezTo>
                    <a:pt x="317" y="167"/>
                    <a:pt x="315" y="168"/>
                    <a:pt x="314" y="168"/>
                  </a:cubicBezTo>
                  <a:lnTo>
                    <a:pt x="271" y="176"/>
                  </a:lnTo>
                  <a:cubicBezTo>
                    <a:pt x="267" y="177"/>
                    <a:pt x="263" y="174"/>
                    <a:pt x="262" y="170"/>
                  </a:cubicBezTo>
                  <a:lnTo>
                    <a:pt x="236" y="39"/>
                  </a:lnTo>
                  <a:lnTo>
                    <a:pt x="230" y="10"/>
                  </a:lnTo>
                  <a:lnTo>
                    <a:pt x="244" y="14"/>
                  </a:lnTo>
                  <a:lnTo>
                    <a:pt x="199" y="66"/>
                  </a:lnTo>
                  <a:cubicBezTo>
                    <a:pt x="199" y="66"/>
                    <a:pt x="198" y="66"/>
                    <a:pt x="198" y="67"/>
                  </a:cubicBezTo>
                  <a:lnTo>
                    <a:pt x="183" y="78"/>
                  </a:lnTo>
                  <a:lnTo>
                    <a:pt x="186" y="72"/>
                  </a:lnTo>
                  <a:lnTo>
                    <a:pt x="190" y="152"/>
                  </a:lnTo>
                  <a:cubicBezTo>
                    <a:pt x="190" y="154"/>
                    <a:pt x="190" y="155"/>
                    <a:pt x="189" y="156"/>
                  </a:cubicBezTo>
                  <a:lnTo>
                    <a:pt x="180" y="174"/>
                  </a:lnTo>
                  <a:cubicBezTo>
                    <a:pt x="178" y="176"/>
                    <a:pt x="176" y="178"/>
                    <a:pt x="173" y="178"/>
                  </a:cubicBezTo>
                  <a:lnTo>
                    <a:pt x="150" y="178"/>
                  </a:lnTo>
                  <a:cubicBezTo>
                    <a:pt x="148" y="178"/>
                    <a:pt x="146" y="177"/>
                    <a:pt x="144" y="176"/>
                  </a:cubicBezTo>
                  <a:lnTo>
                    <a:pt x="128" y="158"/>
                  </a:lnTo>
                  <a:lnTo>
                    <a:pt x="140" y="158"/>
                  </a:lnTo>
                  <a:lnTo>
                    <a:pt x="119" y="183"/>
                  </a:lnTo>
                  <a:lnTo>
                    <a:pt x="121" y="176"/>
                  </a:lnTo>
                  <a:lnTo>
                    <a:pt x="141" y="266"/>
                  </a:lnTo>
                  <a:lnTo>
                    <a:pt x="133" y="260"/>
                  </a:lnTo>
                  <a:lnTo>
                    <a:pt x="158" y="260"/>
                  </a:lnTo>
                  <a:cubicBezTo>
                    <a:pt x="160" y="260"/>
                    <a:pt x="161" y="261"/>
                    <a:pt x="163" y="262"/>
                  </a:cubicBezTo>
                  <a:lnTo>
                    <a:pt x="183" y="279"/>
                  </a:lnTo>
                  <a:cubicBezTo>
                    <a:pt x="185" y="281"/>
                    <a:pt x="186" y="282"/>
                    <a:pt x="186" y="285"/>
                  </a:cubicBezTo>
                  <a:lnTo>
                    <a:pt x="192" y="340"/>
                  </a:lnTo>
                  <a:cubicBezTo>
                    <a:pt x="192" y="341"/>
                    <a:pt x="192" y="341"/>
                    <a:pt x="192" y="341"/>
                  </a:cubicBezTo>
                  <a:lnTo>
                    <a:pt x="182" y="538"/>
                  </a:lnTo>
                  <a:cubicBezTo>
                    <a:pt x="182" y="540"/>
                    <a:pt x="181" y="542"/>
                    <a:pt x="180" y="543"/>
                  </a:cubicBezTo>
                  <a:lnTo>
                    <a:pt x="49" y="662"/>
                  </a:lnTo>
                  <a:lnTo>
                    <a:pt x="52" y="657"/>
                  </a:lnTo>
                  <a:lnTo>
                    <a:pt x="46" y="704"/>
                  </a:lnTo>
                  <a:cubicBezTo>
                    <a:pt x="46" y="705"/>
                    <a:pt x="45" y="707"/>
                    <a:pt x="44" y="708"/>
                  </a:cubicBezTo>
                  <a:lnTo>
                    <a:pt x="20" y="731"/>
                  </a:lnTo>
                  <a:lnTo>
                    <a:pt x="22" y="728"/>
                  </a:lnTo>
                  <a:lnTo>
                    <a:pt x="16" y="751"/>
                  </a:lnTo>
                  <a:lnTo>
                    <a:pt x="16" y="746"/>
                  </a:lnTo>
                  <a:lnTo>
                    <a:pt x="38" y="806"/>
                  </a:lnTo>
                  <a:cubicBezTo>
                    <a:pt x="39" y="807"/>
                    <a:pt x="39" y="809"/>
                    <a:pt x="38" y="811"/>
                  </a:cubicBezTo>
                  <a:lnTo>
                    <a:pt x="21" y="854"/>
                  </a:lnTo>
                  <a:lnTo>
                    <a:pt x="18" y="844"/>
                  </a:lnTo>
                  <a:lnTo>
                    <a:pt x="28" y="850"/>
                  </a:lnTo>
                  <a:lnTo>
                    <a:pt x="21" y="849"/>
                  </a:lnTo>
                  <a:lnTo>
                    <a:pt x="86" y="830"/>
                  </a:lnTo>
                  <a:cubicBezTo>
                    <a:pt x="87" y="829"/>
                    <a:pt x="88" y="829"/>
                    <a:pt x="88" y="829"/>
                  </a:cubicBezTo>
                  <a:lnTo>
                    <a:pt x="181" y="823"/>
                  </a:lnTo>
                  <a:cubicBezTo>
                    <a:pt x="184" y="823"/>
                    <a:pt x="186" y="824"/>
                    <a:pt x="188" y="826"/>
                  </a:cubicBezTo>
                  <a:cubicBezTo>
                    <a:pt x="190" y="828"/>
                    <a:pt x="190" y="831"/>
                    <a:pt x="190" y="833"/>
                  </a:cubicBezTo>
                  <a:lnTo>
                    <a:pt x="180" y="872"/>
                  </a:lnTo>
                  <a:lnTo>
                    <a:pt x="180" y="867"/>
                  </a:lnTo>
                  <a:lnTo>
                    <a:pt x="195" y="903"/>
                  </a:lnTo>
                  <a:cubicBezTo>
                    <a:pt x="195" y="904"/>
                    <a:pt x="195" y="905"/>
                    <a:pt x="195" y="906"/>
                  </a:cubicBezTo>
                  <a:lnTo>
                    <a:pt x="201" y="957"/>
                  </a:lnTo>
                  <a:lnTo>
                    <a:pt x="200" y="954"/>
                  </a:lnTo>
                  <a:lnTo>
                    <a:pt x="213" y="973"/>
                  </a:lnTo>
                  <a:lnTo>
                    <a:pt x="207" y="970"/>
                  </a:lnTo>
                  <a:lnTo>
                    <a:pt x="261" y="973"/>
                  </a:lnTo>
                  <a:cubicBezTo>
                    <a:pt x="262" y="974"/>
                    <a:pt x="264" y="974"/>
                    <a:pt x="265" y="975"/>
                  </a:cubicBezTo>
                  <a:lnTo>
                    <a:pt x="291" y="992"/>
                  </a:lnTo>
                  <a:cubicBezTo>
                    <a:pt x="293" y="993"/>
                    <a:pt x="294" y="995"/>
                    <a:pt x="294" y="998"/>
                  </a:cubicBezTo>
                  <a:cubicBezTo>
                    <a:pt x="295" y="1000"/>
                    <a:pt x="294" y="1002"/>
                    <a:pt x="293" y="1004"/>
                  </a:cubicBezTo>
                  <a:lnTo>
                    <a:pt x="265" y="1038"/>
                  </a:lnTo>
                  <a:lnTo>
                    <a:pt x="266" y="1034"/>
                  </a:lnTo>
                  <a:lnTo>
                    <a:pt x="263" y="1078"/>
                  </a:lnTo>
                  <a:cubicBezTo>
                    <a:pt x="263" y="1079"/>
                    <a:pt x="262" y="1080"/>
                    <a:pt x="262" y="1081"/>
                  </a:cubicBezTo>
                  <a:lnTo>
                    <a:pt x="240" y="1129"/>
                  </a:lnTo>
                  <a:lnTo>
                    <a:pt x="238" y="1120"/>
                  </a:lnTo>
                  <a:lnTo>
                    <a:pt x="253" y="1138"/>
                  </a:lnTo>
                  <a:lnTo>
                    <a:pt x="248" y="1135"/>
                  </a:lnTo>
                  <a:lnTo>
                    <a:pt x="283" y="1139"/>
                  </a:lnTo>
                  <a:cubicBezTo>
                    <a:pt x="284" y="1139"/>
                    <a:pt x="285" y="1139"/>
                    <a:pt x="286" y="1139"/>
                  </a:cubicBezTo>
                  <a:lnTo>
                    <a:pt x="343" y="1162"/>
                  </a:lnTo>
                  <a:cubicBezTo>
                    <a:pt x="347" y="1164"/>
                    <a:pt x="349" y="1168"/>
                    <a:pt x="348" y="1173"/>
                  </a:cubicBezTo>
                  <a:lnTo>
                    <a:pt x="341" y="1194"/>
                  </a:lnTo>
                  <a:lnTo>
                    <a:pt x="340" y="1187"/>
                  </a:lnTo>
                  <a:lnTo>
                    <a:pt x="379" y="1246"/>
                  </a:lnTo>
                  <a:lnTo>
                    <a:pt x="372" y="1243"/>
                  </a:lnTo>
                  <a:lnTo>
                    <a:pt x="426" y="1243"/>
                  </a:lnTo>
                  <a:lnTo>
                    <a:pt x="422" y="1244"/>
                  </a:lnTo>
                  <a:lnTo>
                    <a:pt x="491" y="1203"/>
                  </a:lnTo>
                  <a:cubicBezTo>
                    <a:pt x="494" y="1202"/>
                    <a:pt x="496" y="1202"/>
                    <a:pt x="499" y="1203"/>
                  </a:cubicBezTo>
                  <a:lnTo>
                    <a:pt x="521" y="1215"/>
                  </a:lnTo>
                  <a:cubicBezTo>
                    <a:pt x="524" y="1216"/>
                    <a:pt x="526" y="1219"/>
                    <a:pt x="526" y="1222"/>
                  </a:cubicBezTo>
                  <a:lnTo>
                    <a:pt x="526" y="1247"/>
                  </a:lnTo>
                  <a:lnTo>
                    <a:pt x="525" y="1245"/>
                  </a:lnTo>
                  <a:lnTo>
                    <a:pt x="533" y="1280"/>
                  </a:lnTo>
                  <a:lnTo>
                    <a:pt x="531" y="1276"/>
                  </a:lnTo>
                  <a:lnTo>
                    <a:pt x="549" y="1295"/>
                  </a:lnTo>
                  <a:lnTo>
                    <a:pt x="542" y="1293"/>
                  </a:lnTo>
                  <a:lnTo>
                    <a:pt x="580" y="1287"/>
                  </a:lnTo>
                  <a:cubicBezTo>
                    <a:pt x="582" y="1287"/>
                    <a:pt x="583" y="1287"/>
                    <a:pt x="585" y="1288"/>
                  </a:cubicBezTo>
                  <a:lnTo>
                    <a:pt x="598" y="1296"/>
                  </a:lnTo>
                  <a:lnTo>
                    <a:pt x="589" y="1296"/>
                  </a:lnTo>
                  <a:lnTo>
                    <a:pt x="604" y="1285"/>
                  </a:lnTo>
                  <a:lnTo>
                    <a:pt x="601" y="1291"/>
                  </a:lnTo>
                  <a:lnTo>
                    <a:pt x="601" y="1235"/>
                  </a:lnTo>
                  <a:lnTo>
                    <a:pt x="601" y="1237"/>
                  </a:lnTo>
                  <a:lnTo>
                    <a:pt x="577" y="1129"/>
                  </a:lnTo>
                  <a:cubicBezTo>
                    <a:pt x="576" y="1127"/>
                    <a:pt x="577" y="1125"/>
                    <a:pt x="578" y="1123"/>
                  </a:cubicBezTo>
                  <a:lnTo>
                    <a:pt x="597" y="1093"/>
                  </a:lnTo>
                  <a:cubicBezTo>
                    <a:pt x="598" y="1090"/>
                    <a:pt x="601" y="1089"/>
                    <a:pt x="603" y="1089"/>
                  </a:cubicBezTo>
                  <a:lnTo>
                    <a:pt x="659" y="1089"/>
                  </a:lnTo>
                  <a:lnTo>
                    <a:pt x="674" y="1089"/>
                  </a:lnTo>
                  <a:lnTo>
                    <a:pt x="668" y="1092"/>
                  </a:lnTo>
                  <a:lnTo>
                    <a:pt x="700" y="1055"/>
                  </a:lnTo>
                  <a:cubicBezTo>
                    <a:pt x="702" y="1053"/>
                    <a:pt x="705" y="1052"/>
                    <a:pt x="708" y="1053"/>
                  </a:cubicBezTo>
                  <a:lnTo>
                    <a:pt x="791" y="1080"/>
                  </a:lnTo>
                  <a:lnTo>
                    <a:pt x="782" y="1081"/>
                  </a:lnTo>
                  <a:lnTo>
                    <a:pt x="816" y="1049"/>
                  </a:lnTo>
                  <a:cubicBezTo>
                    <a:pt x="818" y="1047"/>
                    <a:pt x="820" y="1046"/>
                    <a:pt x="822" y="1046"/>
                  </a:cubicBezTo>
                  <a:cubicBezTo>
                    <a:pt x="824" y="1047"/>
                    <a:pt x="826" y="1048"/>
                    <a:pt x="828" y="1049"/>
                  </a:cubicBezTo>
                  <a:lnTo>
                    <a:pt x="844" y="1068"/>
                  </a:lnTo>
                  <a:lnTo>
                    <a:pt x="834" y="1067"/>
                  </a:lnTo>
                  <a:lnTo>
                    <a:pt x="869" y="1044"/>
                  </a:lnTo>
                  <a:cubicBezTo>
                    <a:pt x="873" y="1042"/>
                    <a:pt x="877" y="1042"/>
                    <a:pt x="880" y="1045"/>
                  </a:cubicBezTo>
                  <a:lnTo>
                    <a:pt x="911" y="1078"/>
                  </a:lnTo>
                  <a:lnTo>
                    <a:pt x="906" y="1075"/>
                  </a:lnTo>
                  <a:lnTo>
                    <a:pt x="919" y="1075"/>
                  </a:lnTo>
                  <a:lnTo>
                    <a:pt x="912" y="1079"/>
                  </a:lnTo>
                  <a:lnTo>
                    <a:pt x="923" y="1062"/>
                  </a:lnTo>
                  <a:cubicBezTo>
                    <a:pt x="923" y="1061"/>
                    <a:pt x="924" y="1061"/>
                    <a:pt x="924" y="1060"/>
                  </a:cubicBezTo>
                  <a:lnTo>
                    <a:pt x="952" y="1033"/>
                  </a:lnTo>
                  <a:cubicBezTo>
                    <a:pt x="955" y="1031"/>
                    <a:pt x="959" y="1030"/>
                    <a:pt x="962" y="1033"/>
                  </a:cubicBezTo>
                  <a:lnTo>
                    <a:pt x="973" y="1040"/>
                  </a:lnTo>
                  <a:lnTo>
                    <a:pt x="968" y="1039"/>
                  </a:lnTo>
                  <a:lnTo>
                    <a:pt x="1007" y="1033"/>
                  </a:lnTo>
                  <a:lnTo>
                    <a:pt x="1003" y="1035"/>
                  </a:lnTo>
                  <a:lnTo>
                    <a:pt x="1042" y="1002"/>
                  </a:lnTo>
                  <a:lnTo>
                    <a:pt x="1040" y="1004"/>
                  </a:lnTo>
                  <a:lnTo>
                    <a:pt x="1070" y="956"/>
                  </a:lnTo>
                  <a:cubicBezTo>
                    <a:pt x="1072" y="954"/>
                    <a:pt x="1074" y="953"/>
                    <a:pt x="1076" y="952"/>
                  </a:cubicBezTo>
                  <a:lnTo>
                    <a:pt x="1121" y="945"/>
                  </a:lnTo>
                  <a:cubicBezTo>
                    <a:pt x="1123" y="944"/>
                    <a:pt x="1126" y="945"/>
                    <a:pt x="1128" y="947"/>
                  </a:cubicBezTo>
                  <a:lnTo>
                    <a:pt x="1152" y="972"/>
                  </a:lnTo>
                  <a:lnTo>
                    <a:pt x="1139" y="975"/>
                  </a:lnTo>
                  <a:lnTo>
                    <a:pt x="1155" y="923"/>
                  </a:lnTo>
                  <a:cubicBezTo>
                    <a:pt x="1156" y="920"/>
                    <a:pt x="1159" y="918"/>
                    <a:pt x="1162" y="918"/>
                  </a:cubicBezTo>
                  <a:lnTo>
                    <a:pt x="1198" y="916"/>
                  </a:lnTo>
                  <a:lnTo>
                    <a:pt x="1193" y="918"/>
                  </a:lnTo>
                  <a:lnTo>
                    <a:pt x="1206" y="906"/>
                  </a:lnTo>
                  <a:lnTo>
                    <a:pt x="1204" y="910"/>
                  </a:lnTo>
                  <a:lnTo>
                    <a:pt x="1215" y="866"/>
                  </a:lnTo>
                  <a:lnTo>
                    <a:pt x="1216" y="872"/>
                  </a:lnTo>
                  <a:lnTo>
                    <a:pt x="1201" y="847"/>
                  </a:lnTo>
                  <a:lnTo>
                    <a:pt x="1206" y="851"/>
                  </a:lnTo>
                  <a:lnTo>
                    <a:pt x="1087" y="828"/>
                  </a:lnTo>
                  <a:cubicBezTo>
                    <a:pt x="1084" y="827"/>
                    <a:pt x="1082" y="826"/>
                    <a:pt x="1081" y="824"/>
                  </a:cubicBezTo>
                  <a:lnTo>
                    <a:pt x="1063" y="789"/>
                  </a:lnTo>
                  <a:lnTo>
                    <a:pt x="1070" y="793"/>
                  </a:lnTo>
                  <a:lnTo>
                    <a:pt x="1034" y="793"/>
                  </a:lnTo>
                  <a:lnTo>
                    <a:pt x="1004" y="793"/>
                  </a:lnTo>
                  <a:cubicBezTo>
                    <a:pt x="1002" y="793"/>
                    <a:pt x="999" y="792"/>
                    <a:pt x="998" y="789"/>
                  </a:cubicBezTo>
                  <a:lnTo>
                    <a:pt x="973" y="749"/>
                  </a:lnTo>
                  <a:cubicBezTo>
                    <a:pt x="972" y="747"/>
                    <a:pt x="972" y="745"/>
                    <a:pt x="972" y="743"/>
                  </a:cubicBezTo>
                  <a:lnTo>
                    <a:pt x="976" y="724"/>
                  </a:lnTo>
                  <a:lnTo>
                    <a:pt x="989" y="638"/>
                  </a:lnTo>
                  <a:lnTo>
                    <a:pt x="991" y="645"/>
                  </a:lnTo>
                  <a:lnTo>
                    <a:pt x="946" y="599"/>
                  </a:lnTo>
                  <a:cubicBezTo>
                    <a:pt x="945" y="597"/>
                    <a:pt x="944" y="594"/>
                    <a:pt x="944" y="591"/>
                  </a:cubicBezTo>
                  <a:lnTo>
                    <a:pt x="980" y="441"/>
                  </a:lnTo>
                  <a:lnTo>
                    <a:pt x="983" y="449"/>
                  </a:lnTo>
                  <a:lnTo>
                    <a:pt x="958" y="430"/>
                  </a:lnTo>
                  <a:lnTo>
                    <a:pt x="966" y="431"/>
                  </a:lnTo>
                  <a:lnTo>
                    <a:pt x="891" y="455"/>
                  </a:lnTo>
                  <a:cubicBezTo>
                    <a:pt x="888" y="456"/>
                    <a:pt x="884" y="454"/>
                    <a:pt x="882" y="451"/>
                  </a:cubicBezTo>
                  <a:lnTo>
                    <a:pt x="863" y="420"/>
                  </a:lnTo>
                  <a:cubicBezTo>
                    <a:pt x="862" y="419"/>
                    <a:pt x="862" y="418"/>
                    <a:pt x="862" y="416"/>
                  </a:cubicBezTo>
                  <a:lnTo>
                    <a:pt x="862" y="380"/>
                  </a:lnTo>
                  <a:lnTo>
                    <a:pt x="865" y="385"/>
                  </a:lnTo>
                  <a:lnTo>
                    <a:pt x="848" y="370"/>
                  </a:lnTo>
                  <a:cubicBezTo>
                    <a:pt x="845" y="367"/>
                    <a:pt x="844" y="363"/>
                    <a:pt x="847" y="360"/>
                  </a:cubicBezTo>
                  <a:lnTo>
                    <a:pt x="884" y="304"/>
                  </a:lnTo>
                  <a:cubicBezTo>
                    <a:pt x="886" y="301"/>
                    <a:pt x="890" y="300"/>
                    <a:pt x="893" y="301"/>
                  </a:cubicBezTo>
                  <a:lnTo>
                    <a:pt x="936" y="316"/>
                  </a:lnTo>
                  <a:lnTo>
                    <a:pt x="927" y="319"/>
                  </a:lnTo>
                  <a:lnTo>
                    <a:pt x="942" y="300"/>
                  </a:lnTo>
                  <a:cubicBezTo>
                    <a:pt x="944" y="297"/>
                    <a:pt x="947" y="296"/>
                    <a:pt x="950" y="297"/>
                  </a:cubicBezTo>
                  <a:lnTo>
                    <a:pt x="1026" y="308"/>
                  </a:lnTo>
                  <a:lnTo>
                    <a:pt x="1022" y="309"/>
                  </a:lnTo>
                  <a:lnTo>
                    <a:pt x="1058" y="297"/>
                  </a:lnTo>
                  <a:lnTo>
                    <a:pt x="1053" y="302"/>
                  </a:lnTo>
                  <a:lnTo>
                    <a:pt x="1071" y="244"/>
                  </a:lnTo>
                  <a:lnTo>
                    <a:pt x="1087" y="249"/>
                  </a:lnTo>
                  <a:lnTo>
                    <a:pt x="1068" y="307"/>
                  </a:lnTo>
                  <a:cubicBezTo>
                    <a:pt x="1067" y="309"/>
                    <a:pt x="1065" y="311"/>
                    <a:pt x="1063" y="312"/>
                  </a:cubicBezTo>
                  <a:lnTo>
                    <a:pt x="1027" y="324"/>
                  </a:lnTo>
                  <a:cubicBezTo>
                    <a:pt x="1026" y="324"/>
                    <a:pt x="1025" y="324"/>
                    <a:pt x="1024" y="324"/>
                  </a:cubicBezTo>
                  <a:lnTo>
                    <a:pt x="947" y="313"/>
                  </a:lnTo>
                  <a:lnTo>
                    <a:pt x="955" y="309"/>
                  </a:lnTo>
                  <a:lnTo>
                    <a:pt x="940" y="329"/>
                  </a:lnTo>
                  <a:cubicBezTo>
                    <a:pt x="938" y="331"/>
                    <a:pt x="934" y="333"/>
                    <a:pt x="931" y="331"/>
                  </a:cubicBezTo>
                  <a:lnTo>
                    <a:pt x="888" y="316"/>
                  </a:lnTo>
                  <a:lnTo>
                    <a:pt x="897" y="313"/>
                  </a:lnTo>
                  <a:lnTo>
                    <a:pt x="860" y="369"/>
                  </a:lnTo>
                  <a:lnTo>
                    <a:pt x="859" y="358"/>
                  </a:lnTo>
                  <a:lnTo>
                    <a:pt x="876" y="374"/>
                  </a:lnTo>
                  <a:cubicBezTo>
                    <a:pt x="877" y="375"/>
                    <a:pt x="878" y="377"/>
                    <a:pt x="878" y="380"/>
                  </a:cubicBezTo>
                  <a:lnTo>
                    <a:pt x="878" y="416"/>
                  </a:lnTo>
                  <a:lnTo>
                    <a:pt x="877" y="412"/>
                  </a:lnTo>
                  <a:lnTo>
                    <a:pt x="896" y="443"/>
                  </a:lnTo>
                  <a:lnTo>
                    <a:pt x="886" y="439"/>
                  </a:lnTo>
                  <a:lnTo>
                    <a:pt x="961" y="416"/>
                  </a:lnTo>
                  <a:cubicBezTo>
                    <a:pt x="964" y="415"/>
                    <a:pt x="966" y="416"/>
                    <a:pt x="968" y="418"/>
                  </a:cubicBezTo>
                  <a:lnTo>
                    <a:pt x="993" y="437"/>
                  </a:lnTo>
                  <a:cubicBezTo>
                    <a:pt x="995" y="439"/>
                    <a:pt x="996" y="442"/>
                    <a:pt x="995" y="445"/>
                  </a:cubicBezTo>
                  <a:lnTo>
                    <a:pt x="960" y="595"/>
                  </a:lnTo>
                  <a:lnTo>
                    <a:pt x="958" y="587"/>
                  </a:lnTo>
                  <a:lnTo>
                    <a:pt x="1003" y="634"/>
                  </a:lnTo>
                  <a:cubicBezTo>
                    <a:pt x="1004" y="635"/>
                    <a:pt x="1005" y="638"/>
                    <a:pt x="1005" y="640"/>
                  </a:cubicBezTo>
                  <a:lnTo>
                    <a:pt x="992" y="727"/>
                  </a:lnTo>
                  <a:lnTo>
                    <a:pt x="988" y="746"/>
                  </a:lnTo>
                  <a:lnTo>
                    <a:pt x="987" y="741"/>
                  </a:lnTo>
                  <a:lnTo>
                    <a:pt x="1011" y="781"/>
                  </a:lnTo>
                  <a:lnTo>
                    <a:pt x="1004" y="777"/>
                  </a:lnTo>
                  <a:lnTo>
                    <a:pt x="1034" y="777"/>
                  </a:lnTo>
                  <a:lnTo>
                    <a:pt x="1070" y="777"/>
                  </a:lnTo>
                  <a:cubicBezTo>
                    <a:pt x="1073" y="777"/>
                    <a:pt x="1075" y="779"/>
                    <a:pt x="1077" y="781"/>
                  </a:cubicBezTo>
                  <a:lnTo>
                    <a:pt x="1095" y="816"/>
                  </a:lnTo>
                  <a:lnTo>
                    <a:pt x="1090" y="812"/>
                  </a:lnTo>
                  <a:lnTo>
                    <a:pt x="1209" y="835"/>
                  </a:lnTo>
                  <a:cubicBezTo>
                    <a:pt x="1211" y="836"/>
                    <a:pt x="1213" y="837"/>
                    <a:pt x="1215" y="839"/>
                  </a:cubicBezTo>
                  <a:lnTo>
                    <a:pt x="1229" y="864"/>
                  </a:lnTo>
                  <a:cubicBezTo>
                    <a:pt x="1231" y="866"/>
                    <a:pt x="1231" y="868"/>
                    <a:pt x="1230" y="870"/>
                  </a:cubicBezTo>
                  <a:lnTo>
                    <a:pt x="1219" y="914"/>
                  </a:lnTo>
                  <a:cubicBezTo>
                    <a:pt x="1219" y="916"/>
                    <a:pt x="1218" y="917"/>
                    <a:pt x="1217" y="918"/>
                  </a:cubicBezTo>
                  <a:lnTo>
                    <a:pt x="1204" y="930"/>
                  </a:lnTo>
                  <a:cubicBezTo>
                    <a:pt x="1202" y="931"/>
                    <a:pt x="1201" y="932"/>
                    <a:pt x="1199" y="932"/>
                  </a:cubicBezTo>
                  <a:lnTo>
                    <a:pt x="1163" y="934"/>
                  </a:lnTo>
                  <a:lnTo>
                    <a:pt x="1171" y="928"/>
                  </a:lnTo>
                  <a:lnTo>
                    <a:pt x="1154" y="980"/>
                  </a:lnTo>
                  <a:cubicBezTo>
                    <a:pt x="1153" y="983"/>
                    <a:pt x="1151" y="985"/>
                    <a:pt x="1148" y="985"/>
                  </a:cubicBezTo>
                  <a:cubicBezTo>
                    <a:pt x="1145" y="986"/>
                    <a:pt x="1142" y="985"/>
                    <a:pt x="1140" y="983"/>
                  </a:cubicBezTo>
                  <a:lnTo>
                    <a:pt x="1116" y="958"/>
                  </a:lnTo>
                  <a:lnTo>
                    <a:pt x="1123" y="960"/>
                  </a:lnTo>
                  <a:lnTo>
                    <a:pt x="1078" y="968"/>
                  </a:lnTo>
                  <a:lnTo>
                    <a:pt x="1084" y="964"/>
                  </a:lnTo>
                  <a:lnTo>
                    <a:pt x="1054" y="1013"/>
                  </a:lnTo>
                  <a:cubicBezTo>
                    <a:pt x="1054" y="1013"/>
                    <a:pt x="1053" y="1014"/>
                    <a:pt x="1052" y="1014"/>
                  </a:cubicBezTo>
                  <a:lnTo>
                    <a:pt x="1013" y="1047"/>
                  </a:lnTo>
                  <a:cubicBezTo>
                    <a:pt x="1012" y="1048"/>
                    <a:pt x="1011" y="1049"/>
                    <a:pt x="1009" y="1049"/>
                  </a:cubicBezTo>
                  <a:lnTo>
                    <a:pt x="970" y="1055"/>
                  </a:lnTo>
                  <a:cubicBezTo>
                    <a:pt x="968" y="1055"/>
                    <a:pt x="966" y="1055"/>
                    <a:pt x="964" y="1053"/>
                  </a:cubicBezTo>
                  <a:lnTo>
                    <a:pt x="953" y="1046"/>
                  </a:lnTo>
                  <a:lnTo>
                    <a:pt x="963" y="1045"/>
                  </a:lnTo>
                  <a:lnTo>
                    <a:pt x="935" y="1072"/>
                  </a:lnTo>
                  <a:lnTo>
                    <a:pt x="937" y="1070"/>
                  </a:lnTo>
                  <a:lnTo>
                    <a:pt x="925" y="1088"/>
                  </a:lnTo>
                  <a:cubicBezTo>
                    <a:pt x="924" y="1090"/>
                    <a:pt x="921" y="1091"/>
                    <a:pt x="919" y="1091"/>
                  </a:cubicBezTo>
                  <a:lnTo>
                    <a:pt x="906" y="1091"/>
                  </a:lnTo>
                  <a:cubicBezTo>
                    <a:pt x="903" y="1091"/>
                    <a:pt x="901" y="1090"/>
                    <a:pt x="900" y="1089"/>
                  </a:cubicBezTo>
                  <a:lnTo>
                    <a:pt x="868" y="1056"/>
                  </a:lnTo>
                  <a:lnTo>
                    <a:pt x="878" y="1057"/>
                  </a:lnTo>
                  <a:lnTo>
                    <a:pt x="843" y="1080"/>
                  </a:lnTo>
                  <a:cubicBezTo>
                    <a:pt x="839" y="1083"/>
                    <a:pt x="835" y="1082"/>
                    <a:pt x="832" y="1079"/>
                  </a:cubicBezTo>
                  <a:lnTo>
                    <a:pt x="816" y="1060"/>
                  </a:lnTo>
                  <a:lnTo>
                    <a:pt x="827" y="1060"/>
                  </a:lnTo>
                  <a:lnTo>
                    <a:pt x="794" y="1093"/>
                  </a:lnTo>
                  <a:cubicBezTo>
                    <a:pt x="791" y="1095"/>
                    <a:pt x="788" y="1096"/>
                    <a:pt x="786" y="1095"/>
                  </a:cubicBezTo>
                  <a:lnTo>
                    <a:pt x="703" y="1068"/>
                  </a:lnTo>
                  <a:lnTo>
                    <a:pt x="712" y="1066"/>
                  </a:lnTo>
                  <a:lnTo>
                    <a:pt x="680" y="1102"/>
                  </a:lnTo>
                  <a:cubicBezTo>
                    <a:pt x="679" y="1104"/>
                    <a:pt x="677" y="1105"/>
                    <a:pt x="674" y="1105"/>
                  </a:cubicBezTo>
                  <a:lnTo>
                    <a:pt x="659" y="1105"/>
                  </a:lnTo>
                  <a:lnTo>
                    <a:pt x="603" y="1105"/>
                  </a:lnTo>
                  <a:lnTo>
                    <a:pt x="610" y="1101"/>
                  </a:lnTo>
                  <a:lnTo>
                    <a:pt x="592" y="1132"/>
                  </a:lnTo>
                  <a:lnTo>
                    <a:pt x="593" y="1126"/>
                  </a:lnTo>
                  <a:lnTo>
                    <a:pt x="617" y="1233"/>
                  </a:lnTo>
                  <a:cubicBezTo>
                    <a:pt x="617" y="1234"/>
                    <a:pt x="617" y="1235"/>
                    <a:pt x="617" y="1235"/>
                  </a:cubicBezTo>
                  <a:lnTo>
                    <a:pt x="617" y="1291"/>
                  </a:lnTo>
                  <a:cubicBezTo>
                    <a:pt x="617" y="1293"/>
                    <a:pt x="616" y="1296"/>
                    <a:pt x="614" y="1297"/>
                  </a:cubicBezTo>
                  <a:lnTo>
                    <a:pt x="599" y="1309"/>
                  </a:lnTo>
                  <a:cubicBezTo>
                    <a:pt x="596" y="1311"/>
                    <a:pt x="593" y="1311"/>
                    <a:pt x="590" y="1309"/>
                  </a:cubicBezTo>
                  <a:lnTo>
                    <a:pt x="577" y="1302"/>
                  </a:lnTo>
                  <a:lnTo>
                    <a:pt x="582" y="1303"/>
                  </a:lnTo>
                  <a:lnTo>
                    <a:pt x="545" y="1309"/>
                  </a:lnTo>
                  <a:cubicBezTo>
                    <a:pt x="542" y="1309"/>
                    <a:pt x="540" y="1308"/>
                    <a:pt x="538" y="1306"/>
                  </a:cubicBezTo>
                  <a:lnTo>
                    <a:pt x="519" y="1287"/>
                  </a:lnTo>
                  <a:cubicBezTo>
                    <a:pt x="518" y="1286"/>
                    <a:pt x="518" y="1285"/>
                    <a:pt x="517" y="1283"/>
                  </a:cubicBezTo>
                  <a:lnTo>
                    <a:pt x="510" y="1248"/>
                  </a:lnTo>
                  <a:cubicBezTo>
                    <a:pt x="510" y="1248"/>
                    <a:pt x="510" y="1247"/>
                    <a:pt x="510" y="1247"/>
                  </a:cubicBezTo>
                  <a:lnTo>
                    <a:pt x="510" y="1222"/>
                  </a:lnTo>
                  <a:lnTo>
                    <a:pt x="514" y="1229"/>
                  </a:lnTo>
                  <a:lnTo>
                    <a:pt x="492" y="1217"/>
                  </a:lnTo>
                  <a:lnTo>
                    <a:pt x="499" y="1217"/>
                  </a:lnTo>
                  <a:lnTo>
                    <a:pt x="430" y="1258"/>
                  </a:lnTo>
                  <a:cubicBezTo>
                    <a:pt x="429" y="1258"/>
                    <a:pt x="428" y="1259"/>
                    <a:pt x="426" y="1259"/>
                  </a:cubicBezTo>
                  <a:lnTo>
                    <a:pt x="372" y="1259"/>
                  </a:lnTo>
                  <a:cubicBezTo>
                    <a:pt x="369" y="1259"/>
                    <a:pt x="367" y="1257"/>
                    <a:pt x="365" y="1255"/>
                  </a:cubicBezTo>
                  <a:lnTo>
                    <a:pt x="326" y="1195"/>
                  </a:lnTo>
                  <a:cubicBezTo>
                    <a:pt x="325" y="1193"/>
                    <a:pt x="325" y="1191"/>
                    <a:pt x="325" y="1188"/>
                  </a:cubicBezTo>
                  <a:lnTo>
                    <a:pt x="333" y="1167"/>
                  </a:lnTo>
                  <a:lnTo>
                    <a:pt x="337" y="1177"/>
                  </a:lnTo>
                  <a:lnTo>
                    <a:pt x="280" y="1154"/>
                  </a:lnTo>
                  <a:lnTo>
                    <a:pt x="282" y="1155"/>
                  </a:lnTo>
                  <a:lnTo>
                    <a:pt x="246" y="1151"/>
                  </a:lnTo>
                  <a:cubicBezTo>
                    <a:pt x="244" y="1151"/>
                    <a:pt x="242" y="1150"/>
                    <a:pt x="241" y="1148"/>
                  </a:cubicBezTo>
                  <a:lnTo>
                    <a:pt x="226" y="1131"/>
                  </a:lnTo>
                  <a:cubicBezTo>
                    <a:pt x="224" y="1128"/>
                    <a:pt x="224" y="1125"/>
                    <a:pt x="225" y="1122"/>
                  </a:cubicBezTo>
                  <a:lnTo>
                    <a:pt x="247" y="1074"/>
                  </a:lnTo>
                  <a:lnTo>
                    <a:pt x="247" y="1077"/>
                  </a:lnTo>
                  <a:lnTo>
                    <a:pt x="250" y="1033"/>
                  </a:lnTo>
                  <a:cubicBezTo>
                    <a:pt x="251" y="1031"/>
                    <a:pt x="251" y="1030"/>
                    <a:pt x="252" y="1028"/>
                  </a:cubicBezTo>
                  <a:lnTo>
                    <a:pt x="280" y="994"/>
                  </a:lnTo>
                  <a:lnTo>
                    <a:pt x="282" y="1005"/>
                  </a:lnTo>
                  <a:lnTo>
                    <a:pt x="256" y="988"/>
                  </a:lnTo>
                  <a:lnTo>
                    <a:pt x="260" y="989"/>
                  </a:lnTo>
                  <a:lnTo>
                    <a:pt x="206" y="986"/>
                  </a:lnTo>
                  <a:cubicBezTo>
                    <a:pt x="203" y="985"/>
                    <a:pt x="201" y="984"/>
                    <a:pt x="200" y="982"/>
                  </a:cubicBezTo>
                  <a:lnTo>
                    <a:pt x="186" y="963"/>
                  </a:lnTo>
                  <a:cubicBezTo>
                    <a:pt x="186" y="962"/>
                    <a:pt x="185" y="961"/>
                    <a:pt x="185" y="959"/>
                  </a:cubicBezTo>
                  <a:lnTo>
                    <a:pt x="180" y="907"/>
                  </a:lnTo>
                  <a:lnTo>
                    <a:pt x="180" y="909"/>
                  </a:lnTo>
                  <a:lnTo>
                    <a:pt x="165" y="873"/>
                  </a:lnTo>
                  <a:cubicBezTo>
                    <a:pt x="165" y="871"/>
                    <a:pt x="164" y="870"/>
                    <a:pt x="165" y="868"/>
                  </a:cubicBezTo>
                  <a:lnTo>
                    <a:pt x="174" y="830"/>
                  </a:lnTo>
                  <a:lnTo>
                    <a:pt x="182" y="839"/>
                  </a:lnTo>
                  <a:lnTo>
                    <a:pt x="89" y="845"/>
                  </a:lnTo>
                  <a:lnTo>
                    <a:pt x="91" y="845"/>
                  </a:lnTo>
                  <a:lnTo>
                    <a:pt x="26" y="864"/>
                  </a:lnTo>
                  <a:cubicBezTo>
                    <a:pt x="23" y="865"/>
                    <a:pt x="21" y="864"/>
                    <a:pt x="19" y="863"/>
                  </a:cubicBezTo>
                  <a:lnTo>
                    <a:pt x="10" y="857"/>
                  </a:lnTo>
                  <a:cubicBezTo>
                    <a:pt x="7" y="855"/>
                    <a:pt x="5" y="851"/>
                    <a:pt x="7" y="848"/>
                  </a:cubicBezTo>
                  <a:lnTo>
                    <a:pt x="23" y="805"/>
                  </a:lnTo>
                  <a:lnTo>
                    <a:pt x="23" y="811"/>
                  </a:lnTo>
                  <a:lnTo>
                    <a:pt x="1" y="752"/>
                  </a:lnTo>
                  <a:cubicBezTo>
                    <a:pt x="0" y="750"/>
                    <a:pt x="0" y="748"/>
                    <a:pt x="1" y="747"/>
                  </a:cubicBezTo>
                  <a:lnTo>
                    <a:pt x="6" y="724"/>
                  </a:lnTo>
                  <a:cubicBezTo>
                    <a:pt x="7" y="722"/>
                    <a:pt x="7" y="721"/>
                    <a:pt x="9" y="720"/>
                  </a:cubicBezTo>
                  <a:lnTo>
                    <a:pt x="33" y="697"/>
                  </a:lnTo>
                  <a:lnTo>
                    <a:pt x="30" y="702"/>
                  </a:lnTo>
                  <a:lnTo>
                    <a:pt x="36" y="656"/>
                  </a:lnTo>
                  <a:cubicBezTo>
                    <a:pt x="36" y="654"/>
                    <a:pt x="37" y="652"/>
                    <a:pt x="38" y="651"/>
                  </a:cubicBezTo>
                  <a:lnTo>
                    <a:pt x="169" y="531"/>
                  </a:lnTo>
                  <a:lnTo>
                    <a:pt x="166" y="537"/>
                  </a:lnTo>
                  <a:lnTo>
                    <a:pt x="176" y="341"/>
                  </a:lnTo>
                  <a:lnTo>
                    <a:pt x="176" y="342"/>
                  </a:lnTo>
                  <a:lnTo>
                    <a:pt x="170" y="286"/>
                  </a:lnTo>
                  <a:lnTo>
                    <a:pt x="173" y="291"/>
                  </a:lnTo>
                  <a:lnTo>
                    <a:pt x="152" y="274"/>
                  </a:lnTo>
                  <a:lnTo>
                    <a:pt x="158" y="276"/>
                  </a:lnTo>
                  <a:lnTo>
                    <a:pt x="133" y="276"/>
                  </a:lnTo>
                  <a:cubicBezTo>
                    <a:pt x="130" y="276"/>
                    <a:pt x="126" y="273"/>
                    <a:pt x="126" y="270"/>
                  </a:cubicBezTo>
                  <a:lnTo>
                    <a:pt x="105" y="179"/>
                  </a:lnTo>
                  <a:cubicBezTo>
                    <a:pt x="105" y="177"/>
                    <a:pt x="105" y="175"/>
                    <a:pt x="107" y="173"/>
                  </a:cubicBezTo>
                  <a:lnTo>
                    <a:pt x="127" y="148"/>
                  </a:lnTo>
                  <a:cubicBezTo>
                    <a:pt x="129" y="146"/>
                    <a:pt x="131" y="145"/>
                    <a:pt x="133" y="145"/>
                  </a:cubicBezTo>
                  <a:cubicBezTo>
                    <a:pt x="135" y="145"/>
                    <a:pt x="138" y="145"/>
                    <a:pt x="139" y="147"/>
                  </a:cubicBezTo>
                  <a:lnTo>
                    <a:pt x="156" y="164"/>
                  </a:lnTo>
                  <a:lnTo>
                    <a:pt x="150" y="162"/>
                  </a:lnTo>
                  <a:lnTo>
                    <a:pt x="173" y="162"/>
                  </a:lnTo>
                  <a:lnTo>
                    <a:pt x="166" y="166"/>
                  </a:lnTo>
                  <a:lnTo>
                    <a:pt x="175" y="149"/>
                  </a:lnTo>
                  <a:lnTo>
                    <a:pt x="174" y="153"/>
                  </a:lnTo>
                  <a:lnTo>
                    <a:pt x="170" y="72"/>
                  </a:lnTo>
                  <a:cubicBezTo>
                    <a:pt x="170" y="70"/>
                    <a:pt x="171" y="67"/>
                    <a:pt x="173" y="66"/>
                  </a:cubicBezTo>
                  <a:lnTo>
                    <a:pt x="188" y="54"/>
                  </a:lnTo>
                  <a:lnTo>
                    <a:pt x="187" y="55"/>
                  </a:lnTo>
                  <a:lnTo>
                    <a:pt x="232" y="3"/>
                  </a:lnTo>
                  <a:cubicBezTo>
                    <a:pt x="234" y="1"/>
                    <a:pt x="237" y="0"/>
                    <a:pt x="240" y="1"/>
                  </a:cubicBezTo>
                  <a:cubicBezTo>
                    <a:pt x="243" y="2"/>
                    <a:pt x="245" y="4"/>
                    <a:pt x="246" y="7"/>
                  </a:cubicBezTo>
                  <a:lnTo>
                    <a:pt x="251" y="36"/>
                  </a:lnTo>
                  <a:lnTo>
                    <a:pt x="277" y="166"/>
                  </a:lnTo>
                  <a:lnTo>
                    <a:pt x="268" y="160"/>
                  </a:lnTo>
                  <a:lnTo>
                    <a:pt x="311" y="152"/>
                  </a:lnTo>
                  <a:lnTo>
                    <a:pt x="307" y="154"/>
                  </a:lnTo>
                  <a:lnTo>
                    <a:pt x="348" y="118"/>
                  </a:lnTo>
                  <a:cubicBezTo>
                    <a:pt x="351" y="115"/>
                    <a:pt x="355" y="115"/>
                    <a:pt x="359" y="118"/>
                  </a:cubicBezTo>
                  <a:lnTo>
                    <a:pt x="394" y="146"/>
                  </a:lnTo>
                  <a:cubicBezTo>
                    <a:pt x="397" y="149"/>
                    <a:pt x="398" y="153"/>
                    <a:pt x="396" y="157"/>
                  </a:cubicBezTo>
                  <a:lnTo>
                    <a:pt x="373" y="193"/>
                  </a:lnTo>
                  <a:lnTo>
                    <a:pt x="373" y="185"/>
                  </a:lnTo>
                  <a:lnTo>
                    <a:pt x="392" y="216"/>
                  </a:lnTo>
                  <a:lnTo>
                    <a:pt x="387" y="212"/>
                  </a:lnTo>
                  <a:lnTo>
                    <a:pt x="427" y="224"/>
                  </a:lnTo>
                  <a:cubicBezTo>
                    <a:pt x="428" y="224"/>
                    <a:pt x="428" y="225"/>
                    <a:pt x="429" y="225"/>
                  </a:cubicBezTo>
                  <a:lnTo>
                    <a:pt x="476" y="260"/>
                  </a:lnTo>
                  <a:cubicBezTo>
                    <a:pt x="477" y="260"/>
                    <a:pt x="478" y="261"/>
                    <a:pt x="478" y="262"/>
                  </a:cubicBezTo>
                  <a:lnTo>
                    <a:pt x="599" y="501"/>
                  </a:lnTo>
                  <a:lnTo>
                    <a:pt x="596" y="498"/>
                  </a:lnTo>
                  <a:lnTo>
                    <a:pt x="626" y="515"/>
                  </a:lnTo>
                  <a:lnTo>
                    <a:pt x="618" y="515"/>
                  </a:lnTo>
                  <a:lnTo>
                    <a:pt x="702" y="465"/>
                  </a:lnTo>
                  <a:cubicBezTo>
                    <a:pt x="705" y="463"/>
                    <a:pt x="709" y="464"/>
                    <a:pt x="712" y="467"/>
                  </a:cubicBezTo>
                  <a:lnTo>
                    <a:pt x="732" y="490"/>
                  </a:lnTo>
                  <a:lnTo>
                    <a:pt x="721" y="489"/>
                  </a:lnTo>
                  <a:lnTo>
                    <a:pt x="762" y="454"/>
                  </a:lnTo>
                  <a:lnTo>
                    <a:pt x="760" y="461"/>
                  </a:lnTo>
                  <a:lnTo>
                    <a:pt x="747" y="338"/>
                  </a:lnTo>
                  <a:cubicBezTo>
                    <a:pt x="746" y="336"/>
                    <a:pt x="747" y="334"/>
                    <a:pt x="748" y="332"/>
                  </a:cubicBezTo>
                  <a:lnTo>
                    <a:pt x="832" y="230"/>
                  </a:lnTo>
                  <a:lnTo>
                    <a:pt x="831" y="238"/>
                  </a:lnTo>
                  <a:lnTo>
                    <a:pt x="821" y="207"/>
                  </a:lnTo>
                  <a:cubicBezTo>
                    <a:pt x="821" y="205"/>
                    <a:pt x="821" y="204"/>
                    <a:pt x="822" y="202"/>
                  </a:cubicBezTo>
                  <a:lnTo>
                    <a:pt x="831" y="175"/>
                  </a:lnTo>
                  <a:cubicBezTo>
                    <a:pt x="832" y="173"/>
                    <a:pt x="833" y="171"/>
                    <a:pt x="835" y="170"/>
                  </a:cubicBezTo>
                  <a:lnTo>
                    <a:pt x="876" y="153"/>
                  </a:lnTo>
                  <a:lnTo>
                    <a:pt x="872" y="162"/>
                  </a:lnTo>
                  <a:lnTo>
                    <a:pt x="862" y="126"/>
                  </a:lnTo>
                  <a:cubicBezTo>
                    <a:pt x="862" y="123"/>
                    <a:pt x="863" y="120"/>
                    <a:pt x="865" y="118"/>
                  </a:cubicBezTo>
                  <a:lnTo>
                    <a:pt x="878" y="106"/>
                  </a:lnTo>
                  <a:cubicBezTo>
                    <a:pt x="880" y="105"/>
                    <a:pt x="882" y="104"/>
                    <a:pt x="885" y="104"/>
                  </a:cubicBezTo>
                  <a:lnTo>
                    <a:pt x="935" y="114"/>
                  </a:lnTo>
                  <a:cubicBezTo>
                    <a:pt x="939" y="115"/>
                    <a:pt x="942" y="118"/>
                    <a:pt x="942" y="122"/>
                  </a:cubicBezTo>
                  <a:lnTo>
                    <a:pt x="942" y="147"/>
                  </a:lnTo>
                  <a:lnTo>
                    <a:pt x="940" y="142"/>
                  </a:lnTo>
                  <a:lnTo>
                    <a:pt x="955" y="163"/>
                  </a:lnTo>
                  <a:cubicBezTo>
                    <a:pt x="956" y="165"/>
                    <a:pt x="956" y="166"/>
                    <a:pt x="956" y="167"/>
                  </a:cubicBezTo>
                  <a:lnTo>
                    <a:pt x="960" y="214"/>
                  </a:lnTo>
                  <a:lnTo>
                    <a:pt x="956" y="207"/>
                  </a:lnTo>
                  <a:lnTo>
                    <a:pt x="991" y="224"/>
                  </a:lnTo>
                  <a:lnTo>
                    <a:pt x="983" y="225"/>
                  </a:lnTo>
                  <a:lnTo>
                    <a:pt x="1034" y="192"/>
                  </a:lnTo>
                  <a:cubicBezTo>
                    <a:pt x="1036" y="191"/>
                    <a:pt x="1038" y="190"/>
                    <a:pt x="1041" y="191"/>
                  </a:cubicBezTo>
                  <a:lnTo>
                    <a:pt x="1072" y="203"/>
                  </a:lnTo>
                  <a:cubicBezTo>
                    <a:pt x="1075" y="204"/>
                    <a:pt x="1077" y="206"/>
                    <a:pt x="1077" y="208"/>
                  </a:cubicBezTo>
                  <a:lnTo>
                    <a:pt x="1087" y="245"/>
                  </a:lnTo>
                  <a:lnTo>
                    <a:pt x="1071" y="249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22"/>
            <p:cNvSpPr/>
            <p:nvPr/>
          </p:nvSpPr>
          <p:spPr bwMode="auto">
            <a:xfrm>
              <a:off x="719" y="1360"/>
              <a:ext cx="926" cy="729"/>
            </a:xfrm>
            <a:custGeom>
              <a:avLst/>
              <a:gdLst>
                <a:gd name="T0" fmla="*/ 76 w 926"/>
                <a:gd name="T1" fmla="*/ 271 h 729"/>
                <a:gd name="T2" fmla="*/ 120 w 926"/>
                <a:gd name="T3" fmla="*/ 243 h 729"/>
                <a:gd name="T4" fmla="*/ 101 w 926"/>
                <a:gd name="T5" fmla="*/ 224 h 729"/>
                <a:gd name="T6" fmla="*/ 129 w 926"/>
                <a:gd name="T7" fmla="*/ 198 h 729"/>
                <a:gd name="T8" fmla="*/ 94 w 926"/>
                <a:gd name="T9" fmla="*/ 119 h 729"/>
                <a:gd name="T10" fmla="*/ 116 w 926"/>
                <a:gd name="T11" fmla="*/ 47 h 729"/>
                <a:gd name="T12" fmla="*/ 303 w 926"/>
                <a:gd name="T13" fmla="*/ 0 h 729"/>
                <a:gd name="T14" fmla="*/ 417 w 926"/>
                <a:gd name="T15" fmla="*/ 26 h 729"/>
                <a:gd name="T16" fmla="*/ 481 w 926"/>
                <a:gd name="T17" fmla="*/ 68 h 729"/>
                <a:gd name="T18" fmla="*/ 543 w 926"/>
                <a:gd name="T19" fmla="*/ 42 h 729"/>
                <a:gd name="T20" fmla="*/ 626 w 926"/>
                <a:gd name="T21" fmla="*/ 31 h 729"/>
                <a:gd name="T22" fmla="*/ 727 w 926"/>
                <a:gd name="T23" fmla="*/ 62 h 729"/>
                <a:gd name="T24" fmla="*/ 793 w 926"/>
                <a:gd name="T25" fmla="*/ 144 h 729"/>
                <a:gd name="T26" fmla="*/ 850 w 926"/>
                <a:gd name="T27" fmla="*/ 168 h 729"/>
                <a:gd name="T28" fmla="*/ 908 w 926"/>
                <a:gd name="T29" fmla="*/ 281 h 729"/>
                <a:gd name="T30" fmla="*/ 919 w 926"/>
                <a:gd name="T31" fmla="*/ 359 h 729"/>
                <a:gd name="T32" fmla="*/ 888 w 926"/>
                <a:gd name="T33" fmla="*/ 413 h 729"/>
                <a:gd name="T34" fmla="*/ 855 w 926"/>
                <a:gd name="T35" fmla="*/ 449 h 729"/>
                <a:gd name="T36" fmla="*/ 838 w 926"/>
                <a:gd name="T37" fmla="*/ 501 h 729"/>
                <a:gd name="T38" fmla="*/ 799 w 926"/>
                <a:gd name="T39" fmla="*/ 474 h 729"/>
                <a:gd name="T40" fmla="*/ 801 w 926"/>
                <a:gd name="T41" fmla="*/ 514 h 729"/>
                <a:gd name="T42" fmla="*/ 859 w 926"/>
                <a:gd name="T43" fmla="*/ 549 h 729"/>
                <a:gd name="T44" fmla="*/ 891 w 926"/>
                <a:gd name="T45" fmla="*/ 565 h 729"/>
                <a:gd name="T46" fmla="*/ 879 w 926"/>
                <a:gd name="T47" fmla="*/ 596 h 729"/>
                <a:gd name="T48" fmla="*/ 838 w 926"/>
                <a:gd name="T49" fmla="*/ 608 h 729"/>
                <a:gd name="T50" fmla="*/ 797 w 926"/>
                <a:gd name="T51" fmla="*/ 599 h 729"/>
                <a:gd name="T52" fmla="*/ 788 w 926"/>
                <a:gd name="T53" fmla="*/ 641 h 729"/>
                <a:gd name="T54" fmla="*/ 720 w 926"/>
                <a:gd name="T55" fmla="*/ 606 h 729"/>
                <a:gd name="T56" fmla="*/ 679 w 926"/>
                <a:gd name="T57" fmla="*/ 594 h 729"/>
                <a:gd name="T58" fmla="*/ 550 w 926"/>
                <a:gd name="T59" fmla="*/ 591 h 729"/>
                <a:gd name="T60" fmla="*/ 536 w 926"/>
                <a:gd name="T61" fmla="*/ 626 h 729"/>
                <a:gd name="T62" fmla="*/ 523 w 926"/>
                <a:gd name="T63" fmla="*/ 663 h 729"/>
                <a:gd name="T64" fmla="*/ 402 w 926"/>
                <a:gd name="T65" fmla="*/ 712 h 729"/>
                <a:gd name="T66" fmla="*/ 348 w 926"/>
                <a:gd name="T67" fmla="*/ 639 h 729"/>
                <a:gd name="T68" fmla="*/ 199 w 926"/>
                <a:gd name="T69" fmla="*/ 613 h 729"/>
                <a:gd name="T70" fmla="*/ 142 w 926"/>
                <a:gd name="T71" fmla="*/ 575 h 729"/>
                <a:gd name="T72" fmla="*/ 2 w 926"/>
                <a:gd name="T73" fmla="*/ 433 h 729"/>
                <a:gd name="T74" fmla="*/ 25 w 926"/>
                <a:gd name="T75" fmla="*/ 386 h 729"/>
                <a:gd name="T76" fmla="*/ 41 w 926"/>
                <a:gd name="T77" fmla="*/ 303 h 729"/>
                <a:gd name="T78" fmla="*/ 46 w 926"/>
                <a:gd name="T79" fmla="*/ 258 h 7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6"/>
                <a:gd name="T121" fmla="*/ 0 h 729"/>
                <a:gd name="T122" fmla="*/ 926 w 926"/>
                <a:gd name="T123" fmla="*/ 729 h 7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6" h="729">
                  <a:moveTo>
                    <a:pt x="46" y="258"/>
                  </a:moveTo>
                  <a:lnTo>
                    <a:pt x="76" y="271"/>
                  </a:lnTo>
                  <a:lnTo>
                    <a:pt x="128" y="252"/>
                  </a:lnTo>
                  <a:lnTo>
                    <a:pt x="120" y="243"/>
                  </a:lnTo>
                  <a:lnTo>
                    <a:pt x="108" y="243"/>
                  </a:lnTo>
                  <a:lnTo>
                    <a:pt x="101" y="224"/>
                  </a:lnTo>
                  <a:lnTo>
                    <a:pt x="105" y="210"/>
                  </a:lnTo>
                  <a:lnTo>
                    <a:pt x="129" y="198"/>
                  </a:lnTo>
                  <a:lnTo>
                    <a:pt x="148" y="168"/>
                  </a:lnTo>
                  <a:lnTo>
                    <a:pt x="94" y="119"/>
                  </a:lnTo>
                  <a:lnTo>
                    <a:pt x="91" y="68"/>
                  </a:lnTo>
                  <a:lnTo>
                    <a:pt x="116" y="47"/>
                  </a:lnTo>
                  <a:lnTo>
                    <a:pt x="291" y="11"/>
                  </a:lnTo>
                  <a:lnTo>
                    <a:pt x="303" y="0"/>
                  </a:lnTo>
                  <a:lnTo>
                    <a:pt x="328" y="2"/>
                  </a:lnTo>
                  <a:lnTo>
                    <a:pt x="417" y="26"/>
                  </a:lnTo>
                  <a:lnTo>
                    <a:pt x="441" y="43"/>
                  </a:lnTo>
                  <a:lnTo>
                    <a:pt x="481" y="68"/>
                  </a:lnTo>
                  <a:lnTo>
                    <a:pt x="505" y="67"/>
                  </a:lnTo>
                  <a:lnTo>
                    <a:pt x="543" y="42"/>
                  </a:lnTo>
                  <a:lnTo>
                    <a:pt x="592" y="49"/>
                  </a:lnTo>
                  <a:lnTo>
                    <a:pt x="626" y="31"/>
                  </a:lnTo>
                  <a:lnTo>
                    <a:pt x="692" y="77"/>
                  </a:lnTo>
                  <a:lnTo>
                    <a:pt x="727" y="62"/>
                  </a:lnTo>
                  <a:lnTo>
                    <a:pt x="746" y="112"/>
                  </a:lnTo>
                  <a:lnTo>
                    <a:pt x="793" y="144"/>
                  </a:lnTo>
                  <a:lnTo>
                    <a:pt x="826" y="177"/>
                  </a:lnTo>
                  <a:lnTo>
                    <a:pt x="850" y="168"/>
                  </a:lnTo>
                  <a:lnTo>
                    <a:pt x="899" y="236"/>
                  </a:lnTo>
                  <a:lnTo>
                    <a:pt x="908" y="281"/>
                  </a:lnTo>
                  <a:lnTo>
                    <a:pt x="926" y="307"/>
                  </a:lnTo>
                  <a:lnTo>
                    <a:pt x="919" y="359"/>
                  </a:lnTo>
                  <a:lnTo>
                    <a:pt x="881" y="392"/>
                  </a:lnTo>
                  <a:lnTo>
                    <a:pt x="888" y="413"/>
                  </a:lnTo>
                  <a:lnTo>
                    <a:pt x="874" y="429"/>
                  </a:lnTo>
                  <a:lnTo>
                    <a:pt x="855" y="449"/>
                  </a:lnTo>
                  <a:lnTo>
                    <a:pt x="855" y="484"/>
                  </a:lnTo>
                  <a:lnTo>
                    <a:pt x="838" y="501"/>
                  </a:lnTo>
                  <a:lnTo>
                    <a:pt x="817" y="493"/>
                  </a:lnTo>
                  <a:lnTo>
                    <a:pt x="799" y="474"/>
                  </a:lnTo>
                  <a:lnTo>
                    <a:pt x="789" y="495"/>
                  </a:lnTo>
                  <a:lnTo>
                    <a:pt x="801" y="514"/>
                  </a:lnTo>
                  <a:lnTo>
                    <a:pt x="832" y="516"/>
                  </a:lnTo>
                  <a:lnTo>
                    <a:pt x="859" y="549"/>
                  </a:lnTo>
                  <a:lnTo>
                    <a:pt x="878" y="549"/>
                  </a:lnTo>
                  <a:lnTo>
                    <a:pt x="891" y="565"/>
                  </a:lnTo>
                  <a:lnTo>
                    <a:pt x="879" y="594"/>
                  </a:lnTo>
                  <a:lnTo>
                    <a:pt x="879" y="596"/>
                  </a:lnTo>
                  <a:lnTo>
                    <a:pt x="855" y="593"/>
                  </a:lnTo>
                  <a:lnTo>
                    <a:pt x="838" y="608"/>
                  </a:lnTo>
                  <a:lnTo>
                    <a:pt x="826" y="587"/>
                  </a:lnTo>
                  <a:lnTo>
                    <a:pt x="797" y="599"/>
                  </a:lnTo>
                  <a:lnTo>
                    <a:pt x="788" y="615"/>
                  </a:lnTo>
                  <a:lnTo>
                    <a:pt x="788" y="641"/>
                  </a:lnTo>
                  <a:lnTo>
                    <a:pt x="758" y="647"/>
                  </a:lnTo>
                  <a:lnTo>
                    <a:pt x="720" y="606"/>
                  </a:lnTo>
                  <a:lnTo>
                    <a:pt x="709" y="585"/>
                  </a:lnTo>
                  <a:lnTo>
                    <a:pt x="679" y="594"/>
                  </a:lnTo>
                  <a:lnTo>
                    <a:pt x="627" y="579"/>
                  </a:lnTo>
                  <a:lnTo>
                    <a:pt x="550" y="591"/>
                  </a:lnTo>
                  <a:lnTo>
                    <a:pt x="543" y="599"/>
                  </a:lnTo>
                  <a:lnTo>
                    <a:pt x="536" y="626"/>
                  </a:lnTo>
                  <a:lnTo>
                    <a:pt x="521" y="637"/>
                  </a:lnTo>
                  <a:lnTo>
                    <a:pt x="523" y="663"/>
                  </a:lnTo>
                  <a:lnTo>
                    <a:pt x="476" y="729"/>
                  </a:lnTo>
                  <a:lnTo>
                    <a:pt x="402" y="712"/>
                  </a:lnTo>
                  <a:lnTo>
                    <a:pt x="396" y="680"/>
                  </a:lnTo>
                  <a:lnTo>
                    <a:pt x="348" y="639"/>
                  </a:lnTo>
                  <a:lnTo>
                    <a:pt x="243" y="620"/>
                  </a:lnTo>
                  <a:lnTo>
                    <a:pt x="199" y="613"/>
                  </a:lnTo>
                  <a:lnTo>
                    <a:pt x="180" y="609"/>
                  </a:lnTo>
                  <a:lnTo>
                    <a:pt x="142" y="575"/>
                  </a:lnTo>
                  <a:lnTo>
                    <a:pt x="60" y="554"/>
                  </a:lnTo>
                  <a:lnTo>
                    <a:pt x="2" y="433"/>
                  </a:lnTo>
                  <a:lnTo>
                    <a:pt x="0" y="398"/>
                  </a:lnTo>
                  <a:lnTo>
                    <a:pt x="25" y="386"/>
                  </a:lnTo>
                  <a:lnTo>
                    <a:pt x="25" y="349"/>
                  </a:lnTo>
                  <a:lnTo>
                    <a:pt x="41" y="303"/>
                  </a:lnTo>
                  <a:lnTo>
                    <a:pt x="21" y="281"/>
                  </a:lnTo>
                  <a:lnTo>
                    <a:pt x="46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23"/>
            <p:cNvSpPr/>
            <p:nvPr/>
          </p:nvSpPr>
          <p:spPr bwMode="auto">
            <a:xfrm>
              <a:off x="714" y="1356"/>
              <a:ext cx="935" cy="738"/>
            </a:xfrm>
            <a:custGeom>
              <a:avLst/>
              <a:gdLst>
                <a:gd name="T0" fmla="*/ 1 w 1711"/>
                <a:gd name="T1" fmla="*/ 1 h 1279"/>
                <a:gd name="T2" fmla="*/ 1 w 1711"/>
                <a:gd name="T3" fmla="*/ 1 h 1279"/>
                <a:gd name="T4" fmla="*/ 1 w 1711"/>
                <a:gd name="T5" fmla="*/ 1 h 1279"/>
                <a:gd name="T6" fmla="*/ 1 w 1711"/>
                <a:gd name="T7" fmla="*/ 1 h 1279"/>
                <a:gd name="T8" fmla="*/ 1 w 1711"/>
                <a:gd name="T9" fmla="*/ 1 h 1279"/>
                <a:gd name="T10" fmla="*/ 1 w 1711"/>
                <a:gd name="T11" fmla="*/ 1 h 1279"/>
                <a:gd name="T12" fmla="*/ 1 w 1711"/>
                <a:gd name="T13" fmla="*/ 1 h 1279"/>
                <a:gd name="T14" fmla="*/ 1 w 1711"/>
                <a:gd name="T15" fmla="*/ 1 h 1279"/>
                <a:gd name="T16" fmla="*/ 1 w 1711"/>
                <a:gd name="T17" fmla="*/ 1 h 1279"/>
                <a:gd name="T18" fmla="*/ 1 w 1711"/>
                <a:gd name="T19" fmla="*/ 1 h 1279"/>
                <a:gd name="T20" fmla="*/ 1 w 1711"/>
                <a:gd name="T21" fmla="*/ 1 h 1279"/>
                <a:gd name="T22" fmla="*/ 1 w 1711"/>
                <a:gd name="T23" fmla="*/ 1 h 1279"/>
                <a:gd name="T24" fmla="*/ 1 w 1711"/>
                <a:gd name="T25" fmla="*/ 1 h 1279"/>
                <a:gd name="T26" fmla="*/ 1 w 1711"/>
                <a:gd name="T27" fmla="*/ 1 h 1279"/>
                <a:gd name="T28" fmla="*/ 1 w 1711"/>
                <a:gd name="T29" fmla="*/ 1 h 1279"/>
                <a:gd name="T30" fmla="*/ 1 w 1711"/>
                <a:gd name="T31" fmla="*/ 1 h 1279"/>
                <a:gd name="T32" fmla="*/ 1 w 1711"/>
                <a:gd name="T33" fmla="*/ 1 h 1279"/>
                <a:gd name="T34" fmla="*/ 1 w 1711"/>
                <a:gd name="T35" fmla="*/ 1 h 1279"/>
                <a:gd name="T36" fmla="*/ 1 w 1711"/>
                <a:gd name="T37" fmla="*/ 1 h 1279"/>
                <a:gd name="T38" fmla="*/ 1 w 1711"/>
                <a:gd name="T39" fmla="*/ 1 h 1279"/>
                <a:gd name="T40" fmla="*/ 1 w 1711"/>
                <a:gd name="T41" fmla="*/ 1 h 1279"/>
                <a:gd name="T42" fmla="*/ 1 w 1711"/>
                <a:gd name="T43" fmla="*/ 1 h 1279"/>
                <a:gd name="T44" fmla="*/ 1 w 1711"/>
                <a:gd name="T45" fmla="*/ 1 h 1279"/>
                <a:gd name="T46" fmla="*/ 1 w 1711"/>
                <a:gd name="T47" fmla="*/ 1 h 1279"/>
                <a:gd name="T48" fmla="*/ 1 w 1711"/>
                <a:gd name="T49" fmla="*/ 1 h 1279"/>
                <a:gd name="T50" fmla="*/ 1 w 1711"/>
                <a:gd name="T51" fmla="*/ 1 h 1279"/>
                <a:gd name="T52" fmla="*/ 1 w 1711"/>
                <a:gd name="T53" fmla="*/ 1 h 1279"/>
                <a:gd name="T54" fmla="*/ 1 w 1711"/>
                <a:gd name="T55" fmla="*/ 1 h 1279"/>
                <a:gd name="T56" fmla="*/ 1 w 1711"/>
                <a:gd name="T57" fmla="*/ 1 h 1279"/>
                <a:gd name="T58" fmla="*/ 1 w 1711"/>
                <a:gd name="T59" fmla="*/ 1 h 1279"/>
                <a:gd name="T60" fmla="*/ 1 w 1711"/>
                <a:gd name="T61" fmla="*/ 1 h 1279"/>
                <a:gd name="T62" fmla="*/ 1 w 1711"/>
                <a:gd name="T63" fmla="*/ 1 h 1279"/>
                <a:gd name="T64" fmla="*/ 1 w 1711"/>
                <a:gd name="T65" fmla="*/ 1 h 1279"/>
                <a:gd name="T66" fmla="*/ 1 w 1711"/>
                <a:gd name="T67" fmla="*/ 1 h 1279"/>
                <a:gd name="T68" fmla="*/ 1 w 1711"/>
                <a:gd name="T69" fmla="*/ 1 h 1279"/>
                <a:gd name="T70" fmla="*/ 1 w 1711"/>
                <a:gd name="T71" fmla="*/ 1 h 1279"/>
                <a:gd name="T72" fmla="*/ 1 w 1711"/>
                <a:gd name="T73" fmla="*/ 1 h 1279"/>
                <a:gd name="T74" fmla="*/ 1 w 1711"/>
                <a:gd name="T75" fmla="*/ 1 h 1279"/>
                <a:gd name="T76" fmla="*/ 1 w 1711"/>
                <a:gd name="T77" fmla="*/ 1 h 1279"/>
                <a:gd name="T78" fmla="*/ 1 w 1711"/>
                <a:gd name="T79" fmla="*/ 1 h 1279"/>
                <a:gd name="T80" fmla="*/ 1 w 1711"/>
                <a:gd name="T81" fmla="*/ 1 h 1279"/>
                <a:gd name="T82" fmla="*/ 1 w 1711"/>
                <a:gd name="T83" fmla="*/ 1 h 1279"/>
                <a:gd name="T84" fmla="*/ 1 w 1711"/>
                <a:gd name="T85" fmla="*/ 1 h 1279"/>
                <a:gd name="T86" fmla="*/ 1 w 1711"/>
                <a:gd name="T87" fmla="*/ 1 h 1279"/>
                <a:gd name="T88" fmla="*/ 1 w 1711"/>
                <a:gd name="T89" fmla="*/ 1 h 1279"/>
                <a:gd name="T90" fmla="*/ 1 w 1711"/>
                <a:gd name="T91" fmla="*/ 1 h 1279"/>
                <a:gd name="T92" fmla="*/ 1 w 1711"/>
                <a:gd name="T93" fmla="*/ 1 h 1279"/>
                <a:gd name="T94" fmla="*/ 1 w 1711"/>
                <a:gd name="T95" fmla="*/ 1 h 1279"/>
                <a:gd name="T96" fmla="*/ 1 w 1711"/>
                <a:gd name="T97" fmla="*/ 1 h 1279"/>
                <a:gd name="T98" fmla="*/ 1 w 1711"/>
                <a:gd name="T99" fmla="*/ 1 h 1279"/>
                <a:gd name="T100" fmla="*/ 1 w 1711"/>
                <a:gd name="T101" fmla="*/ 1 h 1279"/>
                <a:gd name="T102" fmla="*/ 1 w 1711"/>
                <a:gd name="T103" fmla="*/ 1 h 1279"/>
                <a:gd name="T104" fmla="*/ 1 w 1711"/>
                <a:gd name="T105" fmla="*/ 1 h 1279"/>
                <a:gd name="T106" fmla="*/ 1 w 1711"/>
                <a:gd name="T107" fmla="*/ 1 h 1279"/>
                <a:gd name="T108" fmla="*/ 1 w 1711"/>
                <a:gd name="T109" fmla="*/ 1 h 1279"/>
                <a:gd name="T110" fmla="*/ 1 w 1711"/>
                <a:gd name="T111" fmla="*/ 1 h 1279"/>
                <a:gd name="T112" fmla="*/ 1 w 1711"/>
                <a:gd name="T113" fmla="*/ 1 h 1279"/>
                <a:gd name="T114" fmla="*/ 1 w 1711"/>
                <a:gd name="T115" fmla="*/ 1 h 1279"/>
                <a:gd name="T116" fmla="*/ 1 w 1711"/>
                <a:gd name="T117" fmla="*/ 1 h 1279"/>
                <a:gd name="T118" fmla="*/ 1 w 1711"/>
                <a:gd name="T119" fmla="*/ 1 h 1279"/>
                <a:gd name="T120" fmla="*/ 1 w 1711"/>
                <a:gd name="T121" fmla="*/ 1 h 1279"/>
                <a:gd name="T122" fmla="*/ 1 w 1711"/>
                <a:gd name="T123" fmla="*/ 1 h 12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1"/>
                <a:gd name="T187" fmla="*/ 0 h 1279"/>
                <a:gd name="T188" fmla="*/ 1711 w 1711"/>
                <a:gd name="T189" fmla="*/ 1279 h 12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1" h="1279">
                  <a:moveTo>
                    <a:pt x="96" y="448"/>
                  </a:moveTo>
                  <a:lnTo>
                    <a:pt x="151" y="469"/>
                  </a:lnTo>
                  <a:lnTo>
                    <a:pt x="145" y="469"/>
                  </a:lnTo>
                  <a:lnTo>
                    <a:pt x="241" y="438"/>
                  </a:lnTo>
                  <a:lnTo>
                    <a:pt x="237" y="451"/>
                  </a:lnTo>
                  <a:lnTo>
                    <a:pt x="222" y="433"/>
                  </a:lnTo>
                  <a:lnTo>
                    <a:pt x="228" y="436"/>
                  </a:lnTo>
                  <a:lnTo>
                    <a:pt x="206" y="436"/>
                  </a:lnTo>
                  <a:cubicBezTo>
                    <a:pt x="203" y="436"/>
                    <a:pt x="200" y="434"/>
                    <a:pt x="198" y="431"/>
                  </a:cubicBezTo>
                  <a:lnTo>
                    <a:pt x="185" y="400"/>
                  </a:lnTo>
                  <a:cubicBezTo>
                    <a:pt x="185" y="398"/>
                    <a:pt x="184" y="396"/>
                    <a:pt x="185" y="394"/>
                  </a:cubicBezTo>
                  <a:lnTo>
                    <a:pt x="195" y="368"/>
                  </a:lnTo>
                  <a:cubicBezTo>
                    <a:pt x="195" y="366"/>
                    <a:pt x="197" y="365"/>
                    <a:pt x="199" y="364"/>
                  </a:cubicBezTo>
                  <a:lnTo>
                    <a:pt x="242" y="344"/>
                  </a:lnTo>
                  <a:lnTo>
                    <a:pt x="239" y="347"/>
                  </a:lnTo>
                  <a:lnTo>
                    <a:pt x="272" y="294"/>
                  </a:lnTo>
                  <a:lnTo>
                    <a:pt x="274" y="305"/>
                  </a:lnTo>
                  <a:lnTo>
                    <a:pt x="176" y="220"/>
                  </a:lnTo>
                  <a:cubicBezTo>
                    <a:pt x="175" y="219"/>
                    <a:pt x="174" y="217"/>
                    <a:pt x="173" y="215"/>
                  </a:cubicBezTo>
                  <a:lnTo>
                    <a:pt x="168" y="127"/>
                  </a:lnTo>
                  <a:cubicBezTo>
                    <a:pt x="168" y="124"/>
                    <a:pt x="169" y="122"/>
                    <a:pt x="171" y="120"/>
                  </a:cubicBezTo>
                  <a:lnTo>
                    <a:pt x="216" y="83"/>
                  </a:lnTo>
                  <a:cubicBezTo>
                    <a:pt x="217" y="82"/>
                    <a:pt x="218" y="81"/>
                    <a:pt x="219" y="81"/>
                  </a:cubicBezTo>
                  <a:lnTo>
                    <a:pt x="539" y="18"/>
                  </a:lnTo>
                  <a:lnTo>
                    <a:pt x="536" y="20"/>
                  </a:lnTo>
                  <a:lnTo>
                    <a:pt x="558" y="2"/>
                  </a:lnTo>
                  <a:cubicBezTo>
                    <a:pt x="560" y="1"/>
                    <a:pt x="562" y="0"/>
                    <a:pt x="564" y="0"/>
                  </a:cubicBezTo>
                  <a:lnTo>
                    <a:pt x="611" y="4"/>
                  </a:lnTo>
                  <a:cubicBezTo>
                    <a:pt x="611" y="4"/>
                    <a:pt x="612" y="5"/>
                    <a:pt x="612" y="5"/>
                  </a:cubicBezTo>
                  <a:lnTo>
                    <a:pt x="774" y="44"/>
                  </a:lnTo>
                  <a:cubicBezTo>
                    <a:pt x="775" y="44"/>
                    <a:pt x="776" y="44"/>
                    <a:pt x="776" y="45"/>
                  </a:cubicBezTo>
                  <a:lnTo>
                    <a:pt x="822" y="76"/>
                  </a:lnTo>
                  <a:lnTo>
                    <a:pt x="894" y="119"/>
                  </a:lnTo>
                  <a:lnTo>
                    <a:pt x="890" y="118"/>
                  </a:lnTo>
                  <a:lnTo>
                    <a:pt x="933" y="116"/>
                  </a:lnTo>
                  <a:lnTo>
                    <a:pt x="929" y="117"/>
                  </a:lnTo>
                  <a:lnTo>
                    <a:pt x="999" y="74"/>
                  </a:lnTo>
                  <a:cubicBezTo>
                    <a:pt x="1000" y="73"/>
                    <a:pt x="1002" y="73"/>
                    <a:pt x="1004" y="73"/>
                  </a:cubicBezTo>
                  <a:lnTo>
                    <a:pt x="1094" y="85"/>
                  </a:lnTo>
                  <a:lnTo>
                    <a:pt x="1090" y="86"/>
                  </a:lnTo>
                  <a:lnTo>
                    <a:pt x="1150" y="54"/>
                  </a:lnTo>
                  <a:cubicBezTo>
                    <a:pt x="1152" y="53"/>
                    <a:pt x="1156" y="53"/>
                    <a:pt x="1158" y="55"/>
                  </a:cubicBezTo>
                  <a:lnTo>
                    <a:pt x="1280" y="135"/>
                  </a:lnTo>
                  <a:lnTo>
                    <a:pt x="1273" y="134"/>
                  </a:lnTo>
                  <a:lnTo>
                    <a:pt x="1337" y="109"/>
                  </a:lnTo>
                  <a:cubicBezTo>
                    <a:pt x="1341" y="107"/>
                    <a:pt x="1345" y="109"/>
                    <a:pt x="1347" y="113"/>
                  </a:cubicBezTo>
                  <a:lnTo>
                    <a:pt x="1383" y="199"/>
                  </a:lnTo>
                  <a:lnTo>
                    <a:pt x="1380" y="196"/>
                  </a:lnTo>
                  <a:lnTo>
                    <a:pt x="1464" y="251"/>
                  </a:lnTo>
                  <a:cubicBezTo>
                    <a:pt x="1465" y="251"/>
                    <a:pt x="1465" y="251"/>
                    <a:pt x="1466" y="252"/>
                  </a:cubicBezTo>
                  <a:lnTo>
                    <a:pt x="1526" y="308"/>
                  </a:lnTo>
                  <a:lnTo>
                    <a:pt x="1518" y="307"/>
                  </a:lnTo>
                  <a:lnTo>
                    <a:pt x="1563" y="291"/>
                  </a:lnTo>
                  <a:cubicBezTo>
                    <a:pt x="1566" y="290"/>
                    <a:pt x="1570" y="291"/>
                    <a:pt x="1572" y="294"/>
                  </a:cubicBezTo>
                  <a:lnTo>
                    <a:pt x="1660" y="411"/>
                  </a:lnTo>
                  <a:cubicBezTo>
                    <a:pt x="1661" y="412"/>
                    <a:pt x="1661" y="413"/>
                    <a:pt x="1662" y="414"/>
                  </a:cubicBezTo>
                  <a:lnTo>
                    <a:pt x="1678" y="493"/>
                  </a:lnTo>
                  <a:lnTo>
                    <a:pt x="1677" y="490"/>
                  </a:lnTo>
                  <a:lnTo>
                    <a:pt x="1709" y="535"/>
                  </a:lnTo>
                  <a:cubicBezTo>
                    <a:pt x="1710" y="537"/>
                    <a:pt x="1711" y="539"/>
                    <a:pt x="1711" y="541"/>
                  </a:cubicBezTo>
                  <a:lnTo>
                    <a:pt x="1699" y="631"/>
                  </a:lnTo>
                  <a:cubicBezTo>
                    <a:pt x="1699" y="633"/>
                    <a:pt x="1698" y="635"/>
                    <a:pt x="1696" y="636"/>
                  </a:cubicBezTo>
                  <a:lnTo>
                    <a:pt x="1627" y="693"/>
                  </a:lnTo>
                  <a:lnTo>
                    <a:pt x="1629" y="684"/>
                  </a:lnTo>
                  <a:lnTo>
                    <a:pt x="1642" y="721"/>
                  </a:lnTo>
                  <a:cubicBezTo>
                    <a:pt x="1643" y="724"/>
                    <a:pt x="1643" y="727"/>
                    <a:pt x="1641" y="729"/>
                  </a:cubicBezTo>
                  <a:lnTo>
                    <a:pt x="1614" y="757"/>
                  </a:lnTo>
                  <a:lnTo>
                    <a:pt x="1578" y="792"/>
                  </a:lnTo>
                  <a:lnTo>
                    <a:pt x="1581" y="786"/>
                  </a:lnTo>
                  <a:lnTo>
                    <a:pt x="1581" y="847"/>
                  </a:lnTo>
                  <a:cubicBezTo>
                    <a:pt x="1581" y="849"/>
                    <a:pt x="1580" y="852"/>
                    <a:pt x="1578" y="853"/>
                  </a:cubicBezTo>
                  <a:lnTo>
                    <a:pt x="1548" y="881"/>
                  </a:lnTo>
                  <a:cubicBezTo>
                    <a:pt x="1546" y="883"/>
                    <a:pt x="1543" y="883"/>
                    <a:pt x="1540" y="882"/>
                  </a:cubicBezTo>
                  <a:lnTo>
                    <a:pt x="1502" y="868"/>
                  </a:lnTo>
                  <a:cubicBezTo>
                    <a:pt x="1501" y="868"/>
                    <a:pt x="1500" y="867"/>
                    <a:pt x="1500" y="867"/>
                  </a:cubicBezTo>
                  <a:lnTo>
                    <a:pt x="1466" y="833"/>
                  </a:lnTo>
                  <a:lnTo>
                    <a:pt x="1479" y="831"/>
                  </a:lnTo>
                  <a:lnTo>
                    <a:pt x="1462" y="868"/>
                  </a:lnTo>
                  <a:lnTo>
                    <a:pt x="1461" y="861"/>
                  </a:lnTo>
                  <a:lnTo>
                    <a:pt x="1482" y="894"/>
                  </a:lnTo>
                  <a:lnTo>
                    <a:pt x="1476" y="890"/>
                  </a:lnTo>
                  <a:lnTo>
                    <a:pt x="1532" y="894"/>
                  </a:lnTo>
                  <a:cubicBezTo>
                    <a:pt x="1534" y="894"/>
                    <a:pt x="1536" y="895"/>
                    <a:pt x="1537" y="897"/>
                  </a:cubicBezTo>
                  <a:lnTo>
                    <a:pt x="1588" y="954"/>
                  </a:lnTo>
                  <a:lnTo>
                    <a:pt x="1582" y="951"/>
                  </a:lnTo>
                  <a:lnTo>
                    <a:pt x="1616" y="951"/>
                  </a:lnTo>
                  <a:cubicBezTo>
                    <a:pt x="1618" y="951"/>
                    <a:pt x="1621" y="952"/>
                    <a:pt x="1622" y="954"/>
                  </a:cubicBezTo>
                  <a:lnTo>
                    <a:pt x="1645" y="981"/>
                  </a:lnTo>
                  <a:cubicBezTo>
                    <a:pt x="1647" y="984"/>
                    <a:pt x="1647" y="987"/>
                    <a:pt x="1646" y="989"/>
                  </a:cubicBezTo>
                  <a:lnTo>
                    <a:pt x="1625" y="1040"/>
                  </a:lnTo>
                  <a:lnTo>
                    <a:pt x="1626" y="1037"/>
                  </a:lnTo>
                  <a:lnTo>
                    <a:pt x="1626" y="1041"/>
                  </a:lnTo>
                  <a:cubicBezTo>
                    <a:pt x="1626" y="1044"/>
                    <a:pt x="1625" y="1046"/>
                    <a:pt x="1623" y="1047"/>
                  </a:cubicBezTo>
                  <a:cubicBezTo>
                    <a:pt x="1622" y="1049"/>
                    <a:pt x="1619" y="1049"/>
                    <a:pt x="1617" y="1049"/>
                  </a:cubicBezTo>
                  <a:lnTo>
                    <a:pt x="1572" y="1043"/>
                  </a:lnTo>
                  <a:lnTo>
                    <a:pt x="1578" y="1041"/>
                  </a:lnTo>
                  <a:lnTo>
                    <a:pt x="1548" y="1067"/>
                  </a:lnTo>
                  <a:cubicBezTo>
                    <a:pt x="1546" y="1068"/>
                    <a:pt x="1544" y="1069"/>
                    <a:pt x="1541" y="1069"/>
                  </a:cubicBezTo>
                  <a:cubicBezTo>
                    <a:pt x="1539" y="1068"/>
                    <a:pt x="1537" y="1067"/>
                    <a:pt x="1536" y="1065"/>
                  </a:cubicBezTo>
                  <a:lnTo>
                    <a:pt x="1513" y="1028"/>
                  </a:lnTo>
                  <a:lnTo>
                    <a:pt x="1523" y="1031"/>
                  </a:lnTo>
                  <a:lnTo>
                    <a:pt x="1471" y="1053"/>
                  </a:lnTo>
                  <a:lnTo>
                    <a:pt x="1474" y="1049"/>
                  </a:lnTo>
                  <a:lnTo>
                    <a:pt x="1457" y="1077"/>
                  </a:lnTo>
                  <a:lnTo>
                    <a:pt x="1459" y="1073"/>
                  </a:lnTo>
                  <a:lnTo>
                    <a:pt x="1459" y="1118"/>
                  </a:lnTo>
                  <a:cubicBezTo>
                    <a:pt x="1459" y="1121"/>
                    <a:pt x="1456" y="1125"/>
                    <a:pt x="1452" y="1125"/>
                  </a:cubicBezTo>
                  <a:lnTo>
                    <a:pt x="1398" y="1137"/>
                  </a:lnTo>
                  <a:cubicBezTo>
                    <a:pt x="1395" y="1138"/>
                    <a:pt x="1392" y="1137"/>
                    <a:pt x="1390" y="1135"/>
                  </a:cubicBezTo>
                  <a:lnTo>
                    <a:pt x="1321" y="1062"/>
                  </a:lnTo>
                  <a:cubicBezTo>
                    <a:pt x="1320" y="1062"/>
                    <a:pt x="1320" y="1061"/>
                    <a:pt x="1320" y="1061"/>
                  </a:cubicBezTo>
                  <a:lnTo>
                    <a:pt x="1299" y="1026"/>
                  </a:lnTo>
                  <a:lnTo>
                    <a:pt x="1308" y="1029"/>
                  </a:lnTo>
                  <a:lnTo>
                    <a:pt x="1254" y="1045"/>
                  </a:lnTo>
                  <a:cubicBezTo>
                    <a:pt x="1252" y="1045"/>
                    <a:pt x="1251" y="1045"/>
                    <a:pt x="1249" y="1045"/>
                  </a:cubicBezTo>
                  <a:lnTo>
                    <a:pt x="1155" y="1018"/>
                  </a:lnTo>
                  <a:lnTo>
                    <a:pt x="1159" y="1018"/>
                  </a:lnTo>
                  <a:lnTo>
                    <a:pt x="1017" y="1039"/>
                  </a:lnTo>
                  <a:lnTo>
                    <a:pt x="1022" y="1037"/>
                  </a:lnTo>
                  <a:lnTo>
                    <a:pt x="1009" y="1051"/>
                  </a:lnTo>
                  <a:lnTo>
                    <a:pt x="1011" y="1047"/>
                  </a:lnTo>
                  <a:lnTo>
                    <a:pt x="998" y="1094"/>
                  </a:lnTo>
                  <a:cubicBezTo>
                    <a:pt x="997" y="1096"/>
                    <a:pt x="996" y="1098"/>
                    <a:pt x="995" y="1099"/>
                  </a:cubicBezTo>
                  <a:lnTo>
                    <a:pt x="966" y="1118"/>
                  </a:lnTo>
                  <a:lnTo>
                    <a:pt x="970" y="1111"/>
                  </a:lnTo>
                  <a:lnTo>
                    <a:pt x="973" y="1156"/>
                  </a:lnTo>
                  <a:cubicBezTo>
                    <a:pt x="974" y="1158"/>
                    <a:pt x="973" y="1160"/>
                    <a:pt x="972" y="1162"/>
                  </a:cubicBezTo>
                  <a:lnTo>
                    <a:pt x="887" y="1275"/>
                  </a:lnTo>
                  <a:cubicBezTo>
                    <a:pt x="885" y="1278"/>
                    <a:pt x="882" y="1279"/>
                    <a:pt x="879" y="1278"/>
                  </a:cubicBezTo>
                  <a:lnTo>
                    <a:pt x="742" y="1249"/>
                  </a:lnTo>
                  <a:cubicBezTo>
                    <a:pt x="739" y="1248"/>
                    <a:pt x="736" y="1246"/>
                    <a:pt x="736" y="1242"/>
                  </a:cubicBezTo>
                  <a:lnTo>
                    <a:pt x="726" y="1188"/>
                  </a:lnTo>
                  <a:lnTo>
                    <a:pt x="729" y="1192"/>
                  </a:lnTo>
                  <a:lnTo>
                    <a:pt x="641" y="1120"/>
                  </a:lnTo>
                  <a:lnTo>
                    <a:pt x="645" y="1122"/>
                  </a:lnTo>
                  <a:lnTo>
                    <a:pt x="453" y="1090"/>
                  </a:lnTo>
                  <a:lnTo>
                    <a:pt x="372" y="1077"/>
                  </a:lnTo>
                  <a:lnTo>
                    <a:pt x="338" y="1071"/>
                  </a:lnTo>
                  <a:cubicBezTo>
                    <a:pt x="337" y="1070"/>
                    <a:pt x="335" y="1070"/>
                    <a:pt x="334" y="1069"/>
                  </a:cubicBezTo>
                  <a:lnTo>
                    <a:pt x="263" y="1010"/>
                  </a:lnTo>
                  <a:lnTo>
                    <a:pt x="266" y="1012"/>
                  </a:lnTo>
                  <a:lnTo>
                    <a:pt x="116" y="975"/>
                  </a:lnTo>
                  <a:cubicBezTo>
                    <a:pt x="113" y="974"/>
                    <a:pt x="111" y="972"/>
                    <a:pt x="110" y="970"/>
                  </a:cubicBezTo>
                  <a:lnTo>
                    <a:pt x="5" y="761"/>
                  </a:lnTo>
                  <a:cubicBezTo>
                    <a:pt x="5" y="760"/>
                    <a:pt x="4" y="759"/>
                    <a:pt x="4" y="758"/>
                  </a:cubicBezTo>
                  <a:lnTo>
                    <a:pt x="0" y="699"/>
                  </a:lnTo>
                  <a:cubicBezTo>
                    <a:pt x="0" y="696"/>
                    <a:pt x="2" y="692"/>
                    <a:pt x="5" y="691"/>
                  </a:cubicBezTo>
                  <a:lnTo>
                    <a:pt x="50" y="669"/>
                  </a:lnTo>
                  <a:lnTo>
                    <a:pt x="46" y="677"/>
                  </a:lnTo>
                  <a:lnTo>
                    <a:pt x="46" y="612"/>
                  </a:lnTo>
                  <a:cubicBezTo>
                    <a:pt x="46" y="611"/>
                    <a:pt x="46" y="610"/>
                    <a:pt x="46" y="609"/>
                  </a:cubicBezTo>
                  <a:lnTo>
                    <a:pt x="76" y="529"/>
                  </a:lnTo>
                  <a:lnTo>
                    <a:pt x="78" y="537"/>
                  </a:lnTo>
                  <a:lnTo>
                    <a:pt x="42" y="500"/>
                  </a:lnTo>
                  <a:cubicBezTo>
                    <a:pt x="41" y="498"/>
                    <a:pt x="40" y="496"/>
                    <a:pt x="40" y="494"/>
                  </a:cubicBezTo>
                  <a:cubicBezTo>
                    <a:pt x="40" y="492"/>
                    <a:pt x="41" y="490"/>
                    <a:pt x="43" y="488"/>
                  </a:cubicBezTo>
                  <a:lnTo>
                    <a:pt x="88" y="449"/>
                  </a:lnTo>
                  <a:lnTo>
                    <a:pt x="98" y="461"/>
                  </a:lnTo>
                  <a:lnTo>
                    <a:pt x="53" y="501"/>
                  </a:lnTo>
                  <a:lnTo>
                    <a:pt x="54" y="489"/>
                  </a:lnTo>
                  <a:lnTo>
                    <a:pt x="89" y="526"/>
                  </a:lnTo>
                  <a:cubicBezTo>
                    <a:pt x="92" y="528"/>
                    <a:pt x="92" y="532"/>
                    <a:pt x="91" y="535"/>
                  </a:cubicBezTo>
                  <a:lnTo>
                    <a:pt x="61" y="615"/>
                  </a:lnTo>
                  <a:lnTo>
                    <a:pt x="62" y="612"/>
                  </a:lnTo>
                  <a:lnTo>
                    <a:pt x="62" y="677"/>
                  </a:lnTo>
                  <a:cubicBezTo>
                    <a:pt x="62" y="680"/>
                    <a:pt x="60" y="683"/>
                    <a:pt x="57" y="684"/>
                  </a:cubicBezTo>
                  <a:lnTo>
                    <a:pt x="12" y="706"/>
                  </a:lnTo>
                  <a:lnTo>
                    <a:pt x="16" y="698"/>
                  </a:lnTo>
                  <a:lnTo>
                    <a:pt x="20" y="757"/>
                  </a:lnTo>
                  <a:lnTo>
                    <a:pt x="19" y="753"/>
                  </a:lnTo>
                  <a:lnTo>
                    <a:pt x="125" y="963"/>
                  </a:lnTo>
                  <a:lnTo>
                    <a:pt x="119" y="959"/>
                  </a:lnTo>
                  <a:lnTo>
                    <a:pt x="270" y="996"/>
                  </a:lnTo>
                  <a:cubicBezTo>
                    <a:pt x="271" y="997"/>
                    <a:pt x="272" y="997"/>
                    <a:pt x="273" y="998"/>
                  </a:cubicBezTo>
                  <a:lnTo>
                    <a:pt x="344" y="1057"/>
                  </a:lnTo>
                  <a:lnTo>
                    <a:pt x="341" y="1055"/>
                  </a:lnTo>
                  <a:lnTo>
                    <a:pt x="375" y="1061"/>
                  </a:lnTo>
                  <a:lnTo>
                    <a:pt x="455" y="1074"/>
                  </a:lnTo>
                  <a:lnTo>
                    <a:pt x="647" y="1106"/>
                  </a:lnTo>
                  <a:cubicBezTo>
                    <a:pt x="649" y="1106"/>
                    <a:pt x="650" y="1107"/>
                    <a:pt x="651" y="1108"/>
                  </a:cubicBezTo>
                  <a:lnTo>
                    <a:pt x="739" y="1180"/>
                  </a:lnTo>
                  <a:cubicBezTo>
                    <a:pt x="741" y="1181"/>
                    <a:pt x="742" y="1183"/>
                    <a:pt x="742" y="1185"/>
                  </a:cubicBezTo>
                  <a:lnTo>
                    <a:pt x="752" y="1240"/>
                  </a:lnTo>
                  <a:lnTo>
                    <a:pt x="745" y="1233"/>
                  </a:lnTo>
                  <a:lnTo>
                    <a:pt x="883" y="1263"/>
                  </a:lnTo>
                  <a:lnTo>
                    <a:pt x="874" y="1266"/>
                  </a:lnTo>
                  <a:lnTo>
                    <a:pt x="959" y="1152"/>
                  </a:lnTo>
                  <a:lnTo>
                    <a:pt x="958" y="1158"/>
                  </a:lnTo>
                  <a:lnTo>
                    <a:pt x="954" y="1112"/>
                  </a:lnTo>
                  <a:cubicBezTo>
                    <a:pt x="954" y="1110"/>
                    <a:pt x="955" y="1107"/>
                    <a:pt x="957" y="1105"/>
                  </a:cubicBezTo>
                  <a:lnTo>
                    <a:pt x="985" y="1086"/>
                  </a:lnTo>
                  <a:lnTo>
                    <a:pt x="982" y="1090"/>
                  </a:lnTo>
                  <a:lnTo>
                    <a:pt x="995" y="1043"/>
                  </a:lnTo>
                  <a:cubicBezTo>
                    <a:pt x="996" y="1042"/>
                    <a:pt x="996" y="1041"/>
                    <a:pt x="997" y="1040"/>
                  </a:cubicBezTo>
                  <a:lnTo>
                    <a:pt x="1010" y="1026"/>
                  </a:lnTo>
                  <a:cubicBezTo>
                    <a:pt x="1012" y="1025"/>
                    <a:pt x="1013" y="1024"/>
                    <a:pt x="1015" y="1024"/>
                  </a:cubicBezTo>
                  <a:lnTo>
                    <a:pt x="1156" y="1002"/>
                  </a:lnTo>
                  <a:cubicBezTo>
                    <a:pt x="1157" y="1002"/>
                    <a:pt x="1158" y="1002"/>
                    <a:pt x="1160" y="1002"/>
                  </a:cubicBezTo>
                  <a:lnTo>
                    <a:pt x="1254" y="1030"/>
                  </a:lnTo>
                  <a:lnTo>
                    <a:pt x="1249" y="1030"/>
                  </a:lnTo>
                  <a:lnTo>
                    <a:pt x="1304" y="1014"/>
                  </a:lnTo>
                  <a:cubicBezTo>
                    <a:pt x="1307" y="1013"/>
                    <a:pt x="1311" y="1014"/>
                    <a:pt x="1313" y="1018"/>
                  </a:cubicBezTo>
                  <a:lnTo>
                    <a:pt x="1333" y="1053"/>
                  </a:lnTo>
                  <a:lnTo>
                    <a:pt x="1332" y="1051"/>
                  </a:lnTo>
                  <a:lnTo>
                    <a:pt x="1402" y="1124"/>
                  </a:lnTo>
                  <a:lnTo>
                    <a:pt x="1394" y="1122"/>
                  </a:lnTo>
                  <a:lnTo>
                    <a:pt x="1449" y="1110"/>
                  </a:lnTo>
                  <a:lnTo>
                    <a:pt x="1443" y="1118"/>
                  </a:lnTo>
                  <a:lnTo>
                    <a:pt x="1443" y="1073"/>
                  </a:lnTo>
                  <a:cubicBezTo>
                    <a:pt x="1443" y="1071"/>
                    <a:pt x="1443" y="1070"/>
                    <a:pt x="1444" y="1068"/>
                  </a:cubicBezTo>
                  <a:lnTo>
                    <a:pt x="1461" y="1041"/>
                  </a:lnTo>
                  <a:cubicBezTo>
                    <a:pt x="1462" y="1039"/>
                    <a:pt x="1463" y="1038"/>
                    <a:pt x="1465" y="1038"/>
                  </a:cubicBezTo>
                  <a:lnTo>
                    <a:pt x="1517" y="1016"/>
                  </a:lnTo>
                  <a:cubicBezTo>
                    <a:pt x="1521" y="1015"/>
                    <a:pt x="1525" y="1016"/>
                    <a:pt x="1527" y="1019"/>
                  </a:cubicBezTo>
                  <a:lnTo>
                    <a:pt x="1550" y="1057"/>
                  </a:lnTo>
                  <a:lnTo>
                    <a:pt x="1538" y="1055"/>
                  </a:lnTo>
                  <a:lnTo>
                    <a:pt x="1568" y="1029"/>
                  </a:lnTo>
                  <a:cubicBezTo>
                    <a:pt x="1569" y="1028"/>
                    <a:pt x="1572" y="1027"/>
                    <a:pt x="1574" y="1027"/>
                  </a:cubicBezTo>
                  <a:lnTo>
                    <a:pt x="1619" y="1033"/>
                  </a:lnTo>
                  <a:lnTo>
                    <a:pt x="1610" y="1041"/>
                  </a:lnTo>
                  <a:lnTo>
                    <a:pt x="1610" y="1037"/>
                  </a:lnTo>
                  <a:cubicBezTo>
                    <a:pt x="1610" y="1036"/>
                    <a:pt x="1610" y="1035"/>
                    <a:pt x="1611" y="1034"/>
                  </a:cubicBezTo>
                  <a:lnTo>
                    <a:pt x="1631" y="983"/>
                  </a:lnTo>
                  <a:lnTo>
                    <a:pt x="1632" y="991"/>
                  </a:lnTo>
                  <a:lnTo>
                    <a:pt x="1610" y="964"/>
                  </a:lnTo>
                  <a:lnTo>
                    <a:pt x="1616" y="967"/>
                  </a:lnTo>
                  <a:lnTo>
                    <a:pt x="1582" y="967"/>
                  </a:lnTo>
                  <a:cubicBezTo>
                    <a:pt x="1580" y="967"/>
                    <a:pt x="1578" y="966"/>
                    <a:pt x="1576" y="964"/>
                  </a:cubicBezTo>
                  <a:lnTo>
                    <a:pt x="1525" y="907"/>
                  </a:lnTo>
                  <a:lnTo>
                    <a:pt x="1531" y="910"/>
                  </a:lnTo>
                  <a:lnTo>
                    <a:pt x="1475" y="906"/>
                  </a:lnTo>
                  <a:cubicBezTo>
                    <a:pt x="1472" y="906"/>
                    <a:pt x="1470" y="905"/>
                    <a:pt x="1468" y="902"/>
                  </a:cubicBezTo>
                  <a:lnTo>
                    <a:pt x="1448" y="869"/>
                  </a:lnTo>
                  <a:cubicBezTo>
                    <a:pt x="1446" y="867"/>
                    <a:pt x="1446" y="864"/>
                    <a:pt x="1447" y="862"/>
                  </a:cubicBezTo>
                  <a:lnTo>
                    <a:pt x="1464" y="824"/>
                  </a:lnTo>
                  <a:cubicBezTo>
                    <a:pt x="1465" y="822"/>
                    <a:pt x="1467" y="820"/>
                    <a:pt x="1470" y="820"/>
                  </a:cubicBezTo>
                  <a:cubicBezTo>
                    <a:pt x="1472" y="819"/>
                    <a:pt x="1475" y="820"/>
                    <a:pt x="1477" y="822"/>
                  </a:cubicBezTo>
                  <a:lnTo>
                    <a:pt x="1511" y="855"/>
                  </a:lnTo>
                  <a:lnTo>
                    <a:pt x="1508" y="853"/>
                  </a:lnTo>
                  <a:lnTo>
                    <a:pt x="1545" y="867"/>
                  </a:lnTo>
                  <a:lnTo>
                    <a:pt x="1537" y="869"/>
                  </a:lnTo>
                  <a:lnTo>
                    <a:pt x="1567" y="841"/>
                  </a:lnTo>
                  <a:lnTo>
                    <a:pt x="1565" y="847"/>
                  </a:lnTo>
                  <a:lnTo>
                    <a:pt x="1565" y="786"/>
                  </a:lnTo>
                  <a:cubicBezTo>
                    <a:pt x="1565" y="784"/>
                    <a:pt x="1566" y="782"/>
                    <a:pt x="1567" y="781"/>
                  </a:cubicBezTo>
                  <a:lnTo>
                    <a:pt x="1603" y="746"/>
                  </a:lnTo>
                  <a:lnTo>
                    <a:pt x="1629" y="718"/>
                  </a:lnTo>
                  <a:lnTo>
                    <a:pt x="1627" y="726"/>
                  </a:lnTo>
                  <a:lnTo>
                    <a:pt x="1614" y="689"/>
                  </a:lnTo>
                  <a:cubicBezTo>
                    <a:pt x="1613" y="686"/>
                    <a:pt x="1614" y="682"/>
                    <a:pt x="1617" y="680"/>
                  </a:cubicBezTo>
                  <a:lnTo>
                    <a:pt x="1686" y="623"/>
                  </a:lnTo>
                  <a:lnTo>
                    <a:pt x="1683" y="629"/>
                  </a:lnTo>
                  <a:lnTo>
                    <a:pt x="1695" y="539"/>
                  </a:lnTo>
                  <a:lnTo>
                    <a:pt x="1696" y="544"/>
                  </a:lnTo>
                  <a:lnTo>
                    <a:pt x="1664" y="499"/>
                  </a:lnTo>
                  <a:cubicBezTo>
                    <a:pt x="1663" y="498"/>
                    <a:pt x="1663" y="497"/>
                    <a:pt x="1663" y="496"/>
                  </a:cubicBezTo>
                  <a:lnTo>
                    <a:pt x="1646" y="418"/>
                  </a:lnTo>
                  <a:lnTo>
                    <a:pt x="1647" y="421"/>
                  </a:lnTo>
                  <a:lnTo>
                    <a:pt x="1559" y="303"/>
                  </a:lnTo>
                  <a:lnTo>
                    <a:pt x="1568" y="306"/>
                  </a:lnTo>
                  <a:lnTo>
                    <a:pt x="1523" y="322"/>
                  </a:lnTo>
                  <a:cubicBezTo>
                    <a:pt x="1520" y="323"/>
                    <a:pt x="1517" y="322"/>
                    <a:pt x="1515" y="320"/>
                  </a:cubicBezTo>
                  <a:lnTo>
                    <a:pt x="1455" y="263"/>
                  </a:lnTo>
                  <a:lnTo>
                    <a:pt x="1456" y="264"/>
                  </a:lnTo>
                  <a:lnTo>
                    <a:pt x="1371" y="209"/>
                  </a:lnTo>
                  <a:cubicBezTo>
                    <a:pt x="1370" y="208"/>
                    <a:pt x="1369" y="207"/>
                    <a:pt x="1368" y="206"/>
                  </a:cubicBezTo>
                  <a:lnTo>
                    <a:pt x="1332" y="119"/>
                  </a:lnTo>
                  <a:lnTo>
                    <a:pt x="1343" y="124"/>
                  </a:lnTo>
                  <a:lnTo>
                    <a:pt x="1279" y="149"/>
                  </a:lnTo>
                  <a:cubicBezTo>
                    <a:pt x="1276" y="150"/>
                    <a:pt x="1274" y="150"/>
                    <a:pt x="1271" y="148"/>
                  </a:cubicBezTo>
                  <a:lnTo>
                    <a:pt x="1149" y="68"/>
                  </a:lnTo>
                  <a:lnTo>
                    <a:pt x="1157" y="68"/>
                  </a:lnTo>
                  <a:lnTo>
                    <a:pt x="1097" y="100"/>
                  </a:lnTo>
                  <a:cubicBezTo>
                    <a:pt x="1096" y="101"/>
                    <a:pt x="1094" y="101"/>
                    <a:pt x="1092" y="101"/>
                  </a:cubicBezTo>
                  <a:lnTo>
                    <a:pt x="1002" y="89"/>
                  </a:lnTo>
                  <a:lnTo>
                    <a:pt x="1007" y="88"/>
                  </a:lnTo>
                  <a:lnTo>
                    <a:pt x="938" y="131"/>
                  </a:lnTo>
                  <a:cubicBezTo>
                    <a:pt x="937" y="132"/>
                    <a:pt x="935" y="132"/>
                    <a:pt x="934" y="132"/>
                  </a:cubicBezTo>
                  <a:lnTo>
                    <a:pt x="891" y="134"/>
                  </a:lnTo>
                  <a:cubicBezTo>
                    <a:pt x="889" y="134"/>
                    <a:pt x="888" y="134"/>
                    <a:pt x="886" y="133"/>
                  </a:cubicBezTo>
                  <a:lnTo>
                    <a:pt x="812" y="90"/>
                  </a:lnTo>
                  <a:lnTo>
                    <a:pt x="767" y="58"/>
                  </a:lnTo>
                  <a:lnTo>
                    <a:pt x="770" y="59"/>
                  </a:lnTo>
                  <a:lnTo>
                    <a:pt x="608" y="20"/>
                  </a:lnTo>
                  <a:lnTo>
                    <a:pt x="609" y="20"/>
                  </a:lnTo>
                  <a:lnTo>
                    <a:pt x="562" y="16"/>
                  </a:lnTo>
                  <a:lnTo>
                    <a:pt x="568" y="15"/>
                  </a:lnTo>
                  <a:lnTo>
                    <a:pt x="545" y="32"/>
                  </a:lnTo>
                  <a:cubicBezTo>
                    <a:pt x="545" y="33"/>
                    <a:pt x="543" y="34"/>
                    <a:pt x="542" y="34"/>
                  </a:cubicBezTo>
                  <a:lnTo>
                    <a:pt x="222" y="97"/>
                  </a:lnTo>
                  <a:lnTo>
                    <a:pt x="226" y="95"/>
                  </a:lnTo>
                  <a:lnTo>
                    <a:pt x="181" y="132"/>
                  </a:lnTo>
                  <a:lnTo>
                    <a:pt x="184" y="126"/>
                  </a:lnTo>
                  <a:lnTo>
                    <a:pt x="189" y="214"/>
                  </a:lnTo>
                  <a:lnTo>
                    <a:pt x="187" y="208"/>
                  </a:lnTo>
                  <a:lnTo>
                    <a:pt x="284" y="292"/>
                  </a:lnTo>
                  <a:cubicBezTo>
                    <a:pt x="287" y="295"/>
                    <a:pt x="288" y="299"/>
                    <a:pt x="286" y="303"/>
                  </a:cubicBezTo>
                  <a:lnTo>
                    <a:pt x="252" y="356"/>
                  </a:lnTo>
                  <a:cubicBezTo>
                    <a:pt x="251" y="357"/>
                    <a:pt x="250" y="358"/>
                    <a:pt x="249" y="359"/>
                  </a:cubicBezTo>
                  <a:lnTo>
                    <a:pt x="205" y="378"/>
                  </a:lnTo>
                  <a:lnTo>
                    <a:pt x="210" y="374"/>
                  </a:lnTo>
                  <a:lnTo>
                    <a:pt x="200" y="399"/>
                  </a:lnTo>
                  <a:lnTo>
                    <a:pt x="200" y="393"/>
                  </a:lnTo>
                  <a:lnTo>
                    <a:pt x="213" y="425"/>
                  </a:lnTo>
                  <a:lnTo>
                    <a:pt x="206" y="420"/>
                  </a:lnTo>
                  <a:lnTo>
                    <a:pt x="228" y="420"/>
                  </a:lnTo>
                  <a:cubicBezTo>
                    <a:pt x="231" y="420"/>
                    <a:pt x="233" y="421"/>
                    <a:pt x="235" y="423"/>
                  </a:cubicBezTo>
                  <a:lnTo>
                    <a:pt x="250" y="440"/>
                  </a:lnTo>
                  <a:cubicBezTo>
                    <a:pt x="251" y="442"/>
                    <a:pt x="252" y="445"/>
                    <a:pt x="251" y="448"/>
                  </a:cubicBezTo>
                  <a:cubicBezTo>
                    <a:pt x="250" y="450"/>
                    <a:pt x="249" y="452"/>
                    <a:pt x="246" y="453"/>
                  </a:cubicBezTo>
                  <a:lnTo>
                    <a:pt x="150" y="484"/>
                  </a:lnTo>
                  <a:cubicBezTo>
                    <a:pt x="148" y="485"/>
                    <a:pt x="146" y="485"/>
                    <a:pt x="145" y="484"/>
                  </a:cubicBezTo>
                  <a:lnTo>
                    <a:pt x="90" y="463"/>
                  </a:lnTo>
                  <a:lnTo>
                    <a:pt x="96" y="448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24"/>
            <p:cNvSpPr/>
            <p:nvPr/>
          </p:nvSpPr>
          <p:spPr bwMode="auto">
            <a:xfrm>
              <a:off x="1252" y="1850"/>
              <a:ext cx="804" cy="748"/>
            </a:xfrm>
            <a:custGeom>
              <a:avLst/>
              <a:gdLst>
                <a:gd name="T0" fmla="*/ 349 w 804"/>
                <a:gd name="T1" fmla="*/ 59 h 748"/>
                <a:gd name="T2" fmla="*/ 341 w 804"/>
                <a:gd name="T3" fmla="*/ 20 h 748"/>
                <a:gd name="T4" fmla="*/ 402 w 804"/>
                <a:gd name="T5" fmla="*/ 0 h 748"/>
                <a:gd name="T6" fmla="*/ 411 w 804"/>
                <a:gd name="T7" fmla="*/ 40 h 748"/>
                <a:gd name="T8" fmla="*/ 463 w 804"/>
                <a:gd name="T9" fmla="*/ 89 h 748"/>
                <a:gd name="T10" fmla="*/ 489 w 804"/>
                <a:gd name="T11" fmla="*/ 89 h 748"/>
                <a:gd name="T12" fmla="*/ 515 w 804"/>
                <a:gd name="T13" fmla="*/ 138 h 748"/>
                <a:gd name="T14" fmla="*/ 568 w 804"/>
                <a:gd name="T15" fmla="*/ 138 h 748"/>
                <a:gd name="T16" fmla="*/ 594 w 804"/>
                <a:gd name="T17" fmla="*/ 108 h 748"/>
                <a:gd name="T18" fmla="*/ 612 w 804"/>
                <a:gd name="T19" fmla="*/ 138 h 748"/>
                <a:gd name="T20" fmla="*/ 673 w 804"/>
                <a:gd name="T21" fmla="*/ 128 h 748"/>
                <a:gd name="T22" fmla="*/ 690 w 804"/>
                <a:gd name="T23" fmla="*/ 147 h 748"/>
                <a:gd name="T24" fmla="*/ 751 w 804"/>
                <a:gd name="T25" fmla="*/ 177 h 748"/>
                <a:gd name="T26" fmla="*/ 804 w 804"/>
                <a:gd name="T27" fmla="*/ 187 h 748"/>
                <a:gd name="T28" fmla="*/ 795 w 804"/>
                <a:gd name="T29" fmla="*/ 187 h 748"/>
                <a:gd name="T30" fmla="*/ 786 w 804"/>
                <a:gd name="T31" fmla="*/ 217 h 748"/>
                <a:gd name="T32" fmla="*/ 769 w 804"/>
                <a:gd name="T33" fmla="*/ 256 h 748"/>
                <a:gd name="T34" fmla="*/ 743 w 804"/>
                <a:gd name="T35" fmla="*/ 285 h 748"/>
                <a:gd name="T36" fmla="*/ 725 w 804"/>
                <a:gd name="T37" fmla="*/ 305 h 748"/>
                <a:gd name="T38" fmla="*/ 699 w 804"/>
                <a:gd name="T39" fmla="*/ 344 h 748"/>
                <a:gd name="T40" fmla="*/ 664 w 804"/>
                <a:gd name="T41" fmla="*/ 354 h 748"/>
                <a:gd name="T42" fmla="*/ 629 w 804"/>
                <a:gd name="T43" fmla="*/ 344 h 748"/>
                <a:gd name="T44" fmla="*/ 585 w 804"/>
                <a:gd name="T45" fmla="*/ 334 h 748"/>
                <a:gd name="T46" fmla="*/ 585 w 804"/>
                <a:gd name="T47" fmla="*/ 374 h 748"/>
                <a:gd name="T48" fmla="*/ 577 w 804"/>
                <a:gd name="T49" fmla="*/ 394 h 748"/>
                <a:gd name="T50" fmla="*/ 585 w 804"/>
                <a:gd name="T51" fmla="*/ 433 h 748"/>
                <a:gd name="T52" fmla="*/ 620 w 804"/>
                <a:gd name="T53" fmla="*/ 463 h 748"/>
                <a:gd name="T54" fmla="*/ 612 w 804"/>
                <a:gd name="T55" fmla="*/ 492 h 748"/>
                <a:gd name="T56" fmla="*/ 594 w 804"/>
                <a:gd name="T57" fmla="*/ 531 h 748"/>
                <a:gd name="T58" fmla="*/ 647 w 804"/>
                <a:gd name="T59" fmla="*/ 581 h 748"/>
                <a:gd name="T60" fmla="*/ 568 w 804"/>
                <a:gd name="T61" fmla="*/ 591 h 748"/>
                <a:gd name="T62" fmla="*/ 550 w 804"/>
                <a:gd name="T63" fmla="*/ 561 h 748"/>
                <a:gd name="T64" fmla="*/ 498 w 804"/>
                <a:gd name="T65" fmla="*/ 571 h 748"/>
                <a:gd name="T66" fmla="*/ 489 w 804"/>
                <a:gd name="T67" fmla="*/ 531 h 748"/>
                <a:gd name="T68" fmla="*/ 463 w 804"/>
                <a:gd name="T69" fmla="*/ 512 h 748"/>
                <a:gd name="T70" fmla="*/ 463 w 804"/>
                <a:gd name="T71" fmla="*/ 541 h 748"/>
                <a:gd name="T72" fmla="*/ 428 w 804"/>
                <a:gd name="T73" fmla="*/ 561 h 748"/>
                <a:gd name="T74" fmla="*/ 393 w 804"/>
                <a:gd name="T75" fmla="*/ 640 h 748"/>
                <a:gd name="T76" fmla="*/ 376 w 804"/>
                <a:gd name="T77" fmla="*/ 728 h 748"/>
                <a:gd name="T78" fmla="*/ 314 w 804"/>
                <a:gd name="T79" fmla="*/ 748 h 748"/>
                <a:gd name="T80" fmla="*/ 236 w 804"/>
                <a:gd name="T81" fmla="*/ 601 h 748"/>
                <a:gd name="T82" fmla="*/ 183 w 804"/>
                <a:gd name="T83" fmla="*/ 571 h 748"/>
                <a:gd name="T84" fmla="*/ 192 w 804"/>
                <a:gd name="T85" fmla="*/ 531 h 748"/>
                <a:gd name="T86" fmla="*/ 148 w 804"/>
                <a:gd name="T87" fmla="*/ 541 h 748"/>
                <a:gd name="T88" fmla="*/ 113 w 804"/>
                <a:gd name="T89" fmla="*/ 463 h 748"/>
                <a:gd name="T90" fmla="*/ 105 w 804"/>
                <a:gd name="T91" fmla="*/ 325 h 748"/>
                <a:gd name="T92" fmla="*/ 96 w 804"/>
                <a:gd name="T93" fmla="*/ 256 h 748"/>
                <a:gd name="T94" fmla="*/ 0 w 804"/>
                <a:gd name="T95" fmla="*/ 118 h 748"/>
                <a:gd name="T96" fmla="*/ 17 w 804"/>
                <a:gd name="T97" fmla="*/ 89 h 748"/>
                <a:gd name="T98" fmla="*/ 140 w 804"/>
                <a:gd name="T99" fmla="*/ 89 h 748"/>
                <a:gd name="T100" fmla="*/ 183 w 804"/>
                <a:gd name="T101" fmla="*/ 98 h 748"/>
                <a:gd name="T102" fmla="*/ 253 w 804"/>
                <a:gd name="T103" fmla="*/ 138 h 748"/>
                <a:gd name="T104" fmla="*/ 262 w 804"/>
                <a:gd name="T105" fmla="*/ 98 h 748"/>
                <a:gd name="T106" fmla="*/ 306 w 804"/>
                <a:gd name="T107" fmla="*/ 108 h 748"/>
                <a:gd name="T108" fmla="*/ 341 w 804"/>
                <a:gd name="T109" fmla="*/ 98 h 748"/>
                <a:gd name="T110" fmla="*/ 341 w 804"/>
                <a:gd name="T111" fmla="*/ 89 h 7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4"/>
                <a:gd name="T169" fmla="*/ 0 h 748"/>
                <a:gd name="T170" fmla="*/ 804 w 804"/>
                <a:gd name="T171" fmla="*/ 748 h 7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4" h="748">
                  <a:moveTo>
                    <a:pt x="341" y="89"/>
                  </a:moveTo>
                  <a:lnTo>
                    <a:pt x="349" y="59"/>
                  </a:lnTo>
                  <a:lnTo>
                    <a:pt x="341" y="49"/>
                  </a:lnTo>
                  <a:lnTo>
                    <a:pt x="341" y="20"/>
                  </a:lnTo>
                  <a:lnTo>
                    <a:pt x="384" y="0"/>
                  </a:lnTo>
                  <a:lnTo>
                    <a:pt x="402" y="0"/>
                  </a:lnTo>
                  <a:lnTo>
                    <a:pt x="402" y="20"/>
                  </a:lnTo>
                  <a:lnTo>
                    <a:pt x="411" y="40"/>
                  </a:lnTo>
                  <a:lnTo>
                    <a:pt x="428" y="59"/>
                  </a:lnTo>
                  <a:lnTo>
                    <a:pt x="463" y="89"/>
                  </a:lnTo>
                  <a:lnTo>
                    <a:pt x="480" y="79"/>
                  </a:lnTo>
                  <a:lnTo>
                    <a:pt x="489" y="89"/>
                  </a:lnTo>
                  <a:lnTo>
                    <a:pt x="489" y="128"/>
                  </a:lnTo>
                  <a:lnTo>
                    <a:pt x="515" y="138"/>
                  </a:lnTo>
                  <a:lnTo>
                    <a:pt x="559" y="147"/>
                  </a:lnTo>
                  <a:lnTo>
                    <a:pt x="568" y="138"/>
                  </a:lnTo>
                  <a:lnTo>
                    <a:pt x="568" y="118"/>
                  </a:lnTo>
                  <a:lnTo>
                    <a:pt x="594" y="108"/>
                  </a:lnTo>
                  <a:lnTo>
                    <a:pt x="612" y="118"/>
                  </a:lnTo>
                  <a:lnTo>
                    <a:pt x="612" y="138"/>
                  </a:lnTo>
                  <a:lnTo>
                    <a:pt x="629" y="138"/>
                  </a:lnTo>
                  <a:lnTo>
                    <a:pt x="673" y="128"/>
                  </a:lnTo>
                  <a:lnTo>
                    <a:pt x="682" y="128"/>
                  </a:lnTo>
                  <a:lnTo>
                    <a:pt x="690" y="147"/>
                  </a:lnTo>
                  <a:lnTo>
                    <a:pt x="708" y="147"/>
                  </a:lnTo>
                  <a:lnTo>
                    <a:pt x="751" y="177"/>
                  </a:lnTo>
                  <a:lnTo>
                    <a:pt x="778" y="167"/>
                  </a:lnTo>
                  <a:lnTo>
                    <a:pt x="804" y="187"/>
                  </a:lnTo>
                  <a:lnTo>
                    <a:pt x="786" y="187"/>
                  </a:lnTo>
                  <a:lnTo>
                    <a:pt x="795" y="187"/>
                  </a:lnTo>
                  <a:lnTo>
                    <a:pt x="786" y="197"/>
                  </a:lnTo>
                  <a:lnTo>
                    <a:pt x="786" y="217"/>
                  </a:lnTo>
                  <a:lnTo>
                    <a:pt x="778" y="236"/>
                  </a:lnTo>
                  <a:lnTo>
                    <a:pt x="769" y="256"/>
                  </a:lnTo>
                  <a:lnTo>
                    <a:pt x="769" y="276"/>
                  </a:lnTo>
                  <a:lnTo>
                    <a:pt x="743" y="285"/>
                  </a:lnTo>
                  <a:lnTo>
                    <a:pt x="734" y="295"/>
                  </a:lnTo>
                  <a:lnTo>
                    <a:pt x="725" y="305"/>
                  </a:lnTo>
                  <a:lnTo>
                    <a:pt x="717" y="325"/>
                  </a:lnTo>
                  <a:lnTo>
                    <a:pt x="699" y="344"/>
                  </a:lnTo>
                  <a:lnTo>
                    <a:pt x="690" y="354"/>
                  </a:lnTo>
                  <a:lnTo>
                    <a:pt x="664" y="354"/>
                  </a:lnTo>
                  <a:lnTo>
                    <a:pt x="647" y="334"/>
                  </a:lnTo>
                  <a:lnTo>
                    <a:pt x="629" y="344"/>
                  </a:lnTo>
                  <a:lnTo>
                    <a:pt x="612" y="325"/>
                  </a:lnTo>
                  <a:lnTo>
                    <a:pt x="585" y="334"/>
                  </a:lnTo>
                  <a:lnTo>
                    <a:pt x="585" y="354"/>
                  </a:lnTo>
                  <a:lnTo>
                    <a:pt x="585" y="374"/>
                  </a:lnTo>
                  <a:lnTo>
                    <a:pt x="585" y="384"/>
                  </a:lnTo>
                  <a:lnTo>
                    <a:pt x="577" y="394"/>
                  </a:lnTo>
                  <a:lnTo>
                    <a:pt x="559" y="414"/>
                  </a:lnTo>
                  <a:lnTo>
                    <a:pt x="585" y="433"/>
                  </a:lnTo>
                  <a:lnTo>
                    <a:pt x="612" y="463"/>
                  </a:lnTo>
                  <a:lnTo>
                    <a:pt x="620" y="463"/>
                  </a:lnTo>
                  <a:lnTo>
                    <a:pt x="620" y="482"/>
                  </a:lnTo>
                  <a:lnTo>
                    <a:pt x="612" y="492"/>
                  </a:lnTo>
                  <a:lnTo>
                    <a:pt x="594" y="522"/>
                  </a:lnTo>
                  <a:lnTo>
                    <a:pt x="594" y="531"/>
                  </a:lnTo>
                  <a:lnTo>
                    <a:pt x="638" y="561"/>
                  </a:lnTo>
                  <a:lnTo>
                    <a:pt x="647" y="581"/>
                  </a:lnTo>
                  <a:lnTo>
                    <a:pt x="612" y="591"/>
                  </a:lnTo>
                  <a:lnTo>
                    <a:pt x="568" y="591"/>
                  </a:lnTo>
                  <a:lnTo>
                    <a:pt x="568" y="561"/>
                  </a:lnTo>
                  <a:lnTo>
                    <a:pt x="550" y="561"/>
                  </a:lnTo>
                  <a:lnTo>
                    <a:pt x="515" y="581"/>
                  </a:lnTo>
                  <a:lnTo>
                    <a:pt x="498" y="571"/>
                  </a:lnTo>
                  <a:lnTo>
                    <a:pt x="498" y="541"/>
                  </a:lnTo>
                  <a:lnTo>
                    <a:pt x="489" y="531"/>
                  </a:lnTo>
                  <a:lnTo>
                    <a:pt x="489" y="512"/>
                  </a:lnTo>
                  <a:lnTo>
                    <a:pt x="463" y="512"/>
                  </a:lnTo>
                  <a:lnTo>
                    <a:pt x="454" y="512"/>
                  </a:lnTo>
                  <a:lnTo>
                    <a:pt x="463" y="541"/>
                  </a:lnTo>
                  <a:lnTo>
                    <a:pt x="437" y="551"/>
                  </a:lnTo>
                  <a:lnTo>
                    <a:pt x="428" y="561"/>
                  </a:lnTo>
                  <a:lnTo>
                    <a:pt x="437" y="581"/>
                  </a:lnTo>
                  <a:lnTo>
                    <a:pt x="393" y="640"/>
                  </a:lnTo>
                  <a:lnTo>
                    <a:pt x="402" y="709"/>
                  </a:lnTo>
                  <a:lnTo>
                    <a:pt x="376" y="728"/>
                  </a:lnTo>
                  <a:lnTo>
                    <a:pt x="367" y="718"/>
                  </a:lnTo>
                  <a:lnTo>
                    <a:pt x="314" y="748"/>
                  </a:lnTo>
                  <a:lnTo>
                    <a:pt x="306" y="738"/>
                  </a:lnTo>
                  <a:lnTo>
                    <a:pt x="236" y="601"/>
                  </a:lnTo>
                  <a:lnTo>
                    <a:pt x="210" y="581"/>
                  </a:lnTo>
                  <a:lnTo>
                    <a:pt x="183" y="571"/>
                  </a:lnTo>
                  <a:lnTo>
                    <a:pt x="175" y="551"/>
                  </a:lnTo>
                  <a:lnTo>
                    <a:pt x="192" y="531"/>
                  </a:lnTo>
                  <a:lnTo>
                    <a:pt x="166" y="512"/>
                  </a:lnTo>
                  <a:lnTo>
                    <a:pt x="148" y="541"/>
                  </a:lnTo>
                  <a:lnTo>
                    <a:pt x="122" y="541"/>
                  </a:lnTo>
                  <a:lnTo>
                    <a:pt x="113" y="463"/>
                  </a:lnTo>
                  <a:lnTo>
                    <a:pt x="105" y="453"/>
                  </a:lnTo>
                  <a:lnTo>
                    <a:pt x="105" y="325"/>
                  </a:lnTo>
                  <a:lnTo>
                    <a:pt x="78" y="266"/>
                  </a:lnTo>
                  <a:lnTo>
                    <a:pt x="96" y="256"/>
                  </a:lnTo>
                  <a:lnTo>
                    <a:pt x="52" y="167"/>
                  </a:lnTo>
                  <a:lnTo>
                    <a:pt x="0" y="118"/>
                  </a:lnTo>
                  <a:lnTo>
                    <a:pt x="8" y="98"/>
                  </a:lnTo>
                  <a:lnTo>
                    <a:pt x="17" y="89"/>
                  </a:lnTo>
                  <a:lnTo>
                    <a:pt x="87" y="79"/>
                  </a:lnTo>
                  <a:lnTo>
                    <a:pt x="140" y="89"/>
                  </a:lnTo>
                  <a:lnTo>
                    <a:pt x="175" y="79"/>
                  </a:lnTo>
                  <a:lnTo>
                    <a:pt x="183" y="98"/>
                  </a:lnTo>
                  <a:lnTo>
                    <a:pt x="218" y="147"/>
                  </a:lnTo>
                  <a:lnTo>
                    <a:pt x="253" y="138"/>
                  </a:lnTo>
                  <a:lnTo>
                    <a:pt x="253" y="108"/>
                  </a:lnTo>
                  <a:lnTo>
                    <a:pt x="262" y="98"/>
                  </a:lnTo>
                  <a:lnTo>
                    <a:pt x="288" y="89"/>
                  </a:lnTo>
                  <a:lnTo>
                    <a:pt x="306" y="108"/>
                  </a:lnTo>
                  <a:lnTo>
                    <a:pt x="314" y="89"/>
                  </a:lnTo>
                  <a:lnTo>
                    <a:pt x="341" y="98"/>
                  </a:lnTo>
                  <a:lnTo>
                    <a:pt x="341" y="89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25"/>
            <p:cNvSpPr/>
            <p:nvPr/>
          </p:nvSpPr>
          <p:spPr bwMode="auto">
            <a:xfrm>
              <a:off x="1247" y="1845"/>
              <a:ext cx="814" cy="758"/>
            </a:xfrm>
            <a:custGeom>
              <a:avLst/>
              <a:gdLst>
                <a:gd name="T0" fmla="*/ 1 w 1489"/>
                <a:gd name="T1" fmla="*/ 1 h 1313"/>
                <a:gd name="T2" fmla="*/ 1 w 1489"/>
                <a:gd name="T3" fmla="*/ 1 h 1313"/>
                <a:gd name="T4" fmla="*/ 1 w 1489"/>
                <a:gd name="T5" fmla="*/ 1 h 1313"/>
                <a:gd name="T6" fmla="*/ 1 w 1489"/>
                <a:gd name="T7" fmla="*/ 1 h 1313"/>
                <a:gd name="T8" fmla="*/ 1 w 1489"/>
                <a:gd name="T9" fmla="*/ 1 h 1313"/>
                <a:gd name="T10" fmla="*/ 1 w 1489"/>
                <a:gd name="T11" fmla="*/ 1 h 1313"/>
                <a:gd name="T12" fmla="*/ 1 w 1489"/>
                <a:gd name="T13" fmla="*/ 1 h 1313"/>
                <a:gd name="T14" fmla="*/ 1 w 1489"/>
                <a:gd name="T15" fmla="*/ 1 h 1313"/>
                <a:gd name="T16" fmla="*/ 1 w 1489"/>
                <a:gd name="T17" fmla="*/ 1 h 1313"/>
                <a:gd name="T18" fmla="*/ 1 w 1489"/>
                <a:gd name="T19" fmla="*/ 1 h 1313"/>
                <a:gd name="T20" fmla="*/ 1 w 1489"/>
                <a:gd name="T21" fmla="*/ 1 h 1313"/>
                <a:gd name="T22" fmla="*/ 1 w 1489"/>
                <a:gd name="T23" fmla="*/ 1 h 1313"/>
                <a:gd name="T24" fmla="*/ 1 w 1489"/>
                <a:gd name="T25" fmla="*/ 1 h 1313"/>
                <a:gd name="T26" fmla="*/ 1 w 1489"/>
                <a:gd name="T27" fmla="*/ 1 h 1313"/>
                <a:gd name="T28" fmla="*/ 1 w 1489"/>
                <a:gd name="T29" fmla="*/ 1 h 1313"/>
                <a:gd name="T30" fmla="*/ 1 w 1489"/>
                <a:gd name="T31" fmla="*/ 1 h 1313"/>
                <a:gd name="T32" fmla="*/ 1 w 1489"/>
                <a:gd name="T33" fmla="*/ 1 h 1313"/>
                <a:gd name="T34" fmla="*/ 1 w 1489"/>
                <a:gd name="T35" fmla="*/ 1 h 1313"/>
                <a:gd name="T36" fmla="*/ 1 w 1489"/>
                <a:gd name="T37" fmla="*/ 1 h 1313"/>
                <a:gd name="T38" fmla="*/ 1 w 1489"/>
                <a:gd name="T39" fmla="*/ 1 h 1313"/>
                <a:gd name="T40" fmla="*/ 1 w 1489"/>
                <a:gd name="T41" fmla="*/ 1 h 1313"/>
                <a:gd name="T42" fmla="*/ 1 w 1489"/>
                <a:gd name="T43" fmla="*/ 1 h 1313"/>
                <a:gd name="T44" fmla="*/ 1 w 1489"/>
                <a:gd name="T45" fmla="*/ 1 h 1313"/>
                <a:gd name="T46" fmla="*/ 1 w 1489"/>
                <a:gd name="T47" fmla="*/ 1 h 1313"/>
                <a:gd name="T48" fmla="*/ 1 w 1489"/>
                <a:gd name="T49" fmla="*/ 1 h 1313"/>
                <a:gd name="T50" fmla="*/ 1 w 1489"/>
                <a:gd name="T51" fmla="*/ 1 h 1313"/>
                <a:gd name="T52" fmla="*/ 1 w 1489"/>
                <a:gd name="T53" fmla="*/ 1 h 1313"/>
                <a:gd name="T54" fmla="*/ 1 w 1489"/>
                <a:gd name="T55" fmla="*/ 1 h 1313"/>
                <a:gd name="T56" fmla="*/ 1 w 1489"/>
                <a:gd name="T57" fmla="*/ 1 h 1313"/>
                <a:gd name="T58" fmla="*/ 1 w 1489"/>
                <a:gd name="T59" fmla="*/ 1 h 1313"/>
                <a:gd name="T60" fmla="*/ 1 w 1489"/>
                <a:gd name="T61" fmla="*/ 1 h 1313"/>
                <a:gd name="T62" fmla="*/ 1 w 1489"/>
                <a:gd name="T63" fmla="*/ 1 h 1313"/>
                <a:gd name="T64" fmla="*/ 1 w 1489"/>
                <a:gd name="T65" fmla="*/ 1 h 1313"/>
                <a:gd name="T66" fmla="*/ 1 w 1489"/>
                <a:gd name="T67" fmla="*/ 1 h 1313"/>
                <a:gd name="T68" fmla="*/ 1 w 1489"/>
                <a:gd name="T69" fmla="*/ 1 h 1313"/>
                <a:gd name="T70" fmla="*/ 1 w 1489"/>
                <a:gd name="T71" fmla="*/ 1 h 1313"/>
                <a:gd name="T72" fmla="*/ 1 w 1489"/>
                <a:gd name="T73" fmla="*/ 1 h 1313"/>
                <a:gd name="T74" fmla="*/ 1 w 1489"/>
                <a:gd name="T75" fmla="*/ 1 h 1313"/>
                <a:gd name="T76" fmla="*/ 1 w 1489"/>
                <a:gd name="T77" fmla="*/ 1 h 1313"/>
                <a:gd name="T78" fmla="*/ 1 w 1489"/>
                <a:gd name="T79" fmla="*/ 1 h 1313"/>
                <a:gd name="T80" fmla="*/ 1 w 1489"/>
                <a:gd name="T81" fmla="*/ 1 h 1313"/>
                <a:gd name="T82" fmla="*/ 1 w 1489"/>
                <a:gd name="T83" fmla="*/ 1 h 1313"/>
                <a:gd name="T84" fmla="*/ 1 w 1489"/>
                <a:gd name="T85" fmla="*/ 1 h 1313"/>
                <a:gd name="T86" fmla="*/ 1 w 1489"/>
                <a:gd name="T87" fmla="*/ 1 h 1313"/>
                <a:gd name="T88" fmla="*/ 1 w 1489"/>
                <a:gd name="T89" fmla="*/ 1 h 1313"/>
                <a:gd name="T90" fmla="*/ 1 w 1489"/>
                <a:gd name="T91" fmla="*/ 1 h 1313"/>
                <a:gd name="T92" fmla="*/ 1 w 1489"/>
                <a:gd name="T93" fmla="*/ 1 h 1313"/>
                <a:gd name="T94" fmla="*/ 1 w 1489"/>
                <a:gd name="T95" fmla="*/ 1 h 1313"/>
                <a:gd name="T96" fmla="*/ 1 w 1489"/>
                <a:gd name="T97" fmla="*/ 1 h 1313"/>
                <a:gd name="T98" fmla="*/ 1 w 1489"/>
                <a:gd name="T99" fmla="*/ 1 h 1313"/>
                <a:gd name="T100" fmla="*/ 1 w 1489"/>
                <a:gd name="T101" fmla="*/ 1 h 1313"/>
                <a:gd name="T102" fmla="*/ 1 w 1489"/>
                <a:gd name="T103" fmla="*/ 1 h 1313"/>
                <a:gd name="T104" fmla="*/ 1 w 1489"/>
                <a:gd name="T105" fmla="*/ 1 h 1313"/>
                <a:gd name="T106" fmla="*/ 1 w 1489"/>
                <a:gd name="T107" fmla="*/ 1 h 1313"/>
                <a:gd name="T108" fmla="*/ 1 w 1489"/>
                <a:gd name="T109" fmla="*/ 1 h 1313"/>
                <a:gd name="T110" fmla="*/ 1 w 1489"/>
                <a:gd name="T111" fmla="*/ 1 h 1313"/>
                <a:gd name="T112" fmla="*/ 1 w 1489"/>
                <a:gd name="T113" fmla="*/ 1 h 1313"/>
                <a:gd name="T114" fmla="*/ 1 w 1489"/>
                <a:gd name="T115" fmla="*/ 1 h 1313"/>
                <a:gd name="T116" fmla="*/ 1 w 1489"/>
                <a:gd name="T117" fmla="*/ 1 h 1313"/>
                <a:gd name="T118" fmla="*/ 1 w 1489"/>
                <a:gd name="T119" fmla="*/ 1 h 1313"/>
                <a:gd name="T120" fmla="*/ 1 w 1489"/>
                <a:gd name="T121" fmla="*/ 1 h 1313"/>
                <a:gd name="T122" fmla="*/ 1 w 1489"/>
                <a:gd name="T123" fmla="*/ 1 h 13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89"/>
                <a:gd name="T187" fmla="*/ 0 h 1313"/>
                <a:gd name="T188" fmla="*/ 1489 w 1489"/>
                <a:gd name="T189" fmla="*/ 1313 h 13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89" h="1313">
                  <a:moveTo>
                    <a:pt x="625" y="160"/>
                  </a:moveTo>
                  <a:lnTo>
                    <a:pt x="641" y="108"/>
                  </a:lnTo>
                  <a:lnTo>
                    <a:pt x="643" y="116"/>
                  </a:lnTo>
                  <a:lnTo>
                    <a:pt x="627" y="99"/>
                  </a:lnTo>
                  <a:cubicBezTo>
                    <a:pt x="625" y="98"/>
                    <a:pt x="624" y="96"/>
                    <a:pt x="624" y="94"/>
                  </a:cubicBezTo>
                  <a:lnTo>
                    <a:pt x="624" y="43"/>
                  </a:lnTo>
                  <a:cubicBezTo>
                    <a:pt x="624" y="39"/>
                    <a:pt x="626" y="36"/>
                    <a:pt x="629" y="35"/>
                  </a:cubicBezTo>
                  <a:lnTo>
                    <a:pt x="709" y="1"/>
                  </a:lnTo>
                  <a:cubicBezTo>
                    <a:pt x="710" y="1"/>
                    <a:pt x="711" y="0"/>
                    <a:pt x="712" y="0"/>
                  </a:cubicBezTo>
                  <a:lnTo>
                    <a:pt x="744" y="0"/>
                  </a:lnTo>
                  <a:cubicBezTo>
                    <a:pt x="749" y="0"/>
                    <a:pt x="752" y="4"/>
                    <a:pt x="752" y="8"/>
                  </a:cubicBezTo>
                  <a:lnTo>
                    <a:pt x="752" y="43"/>
                  </a:lnTo>
                  <a:lnTo>
                    <a:pt x="752" y="39"/>
                  </a:lnTo>
                  <a:lnTo>
                    <a:pt x="768" y="73"/>
                  </a:lnTo>
                  <a:lnTo>
                    <a:pt x="766" y="71"/>
                  </a:lnTo>
                  <a:lnTo>
                    <a:pt x="798" y="105"/>
                  </a:lnTo>
                  <a:lnTo>
                    <a:pt x="797" y="105"/>
                  </a:lnTo>
                  <a:lnTo>
                    <a:pt x="861" y="156"/>
                  </a:lnTo>
                  <a:lnTo>
                    <a:pt x="853" y="155"/>
                  </a:lnTo>
                  <a:lnTo>
                    <a:pt x="885" y="138"/>
                  </a:lnTo>
                  <a:cubicBezTo>
                    <a:pt x="888" y="136"/>
                    <a:pt x="892" y="137"/>
                    <a:pt x="894" y="139"/>
                  </a:cubicBezTo>
                  <a:lnTo>
                    <a:pt x="910" y="156"/>
                  </a:lnTo>
                  <a:cubicBezTo>
                    <a:pt x="912" y="158"/>
                    <a:pt x="912" y="160"/>
                    <a:pt x="912" y="162"/>
                  </a:cubicBezTo>
                  <a:lnTo>
                    <a:pt x="912" y="230"/>
                  </a:lnTo>
                  <a:lnTo>
                    <a:pt x="907" y="223"/>
                  </a:lnTo>
                  <a:lnTo>
                    <a:pt x="955" y="240"/>
                  </a:lnTo>
                  <a:lnTo>
                    <a:pt x="1034" y="256"/>
                  </a:lnTo>
                  <a:lnTo>
                    <a:pt x="1027" y="259"/>
                  </a:lnTo>
                  <a:lnTo>
                    <a:pt x="1043" y="242"/>
                  </a:lnTo>
                  <a:lnTo>
                    <a:pt x="1040" y="247"/>
                  </a:lnTo>
                  <a:lnTo>
                    <a:pt x="1040" y="213"/>
                  </a:lnTo>
                  <a:cubicBezTo>
                    <a:pt x="1040" y="210"/>
                    <a:pt x="1043" y="207"/>
                    <a:pt x="1046" y="206"/>
                  </a:cubicBezTo>
                  <a:lnTo>
                    <a:pt x="1094" y="188"/>
                  </a:lnTo>
                  <a:cubicBezTo>
                    <a:pt x="1096" y="188"/>
                    <a:pt x="1098" y="188"/>
                    <a:pt x="1100" y="189"/>
                  </a:cubicBezTo>
                  <a:lnTo>
                    <a:pt x="1132" y="206"/>
                  </a:lnTo>
                  <a:cubicBezTo>
                    <a:pt x="1135" y="207"/>
                    <a:pt x="1136" y="210"/>
                    <a:pt x="1136" y="213"/>
                  </a:cubicBezTo>
                  <a:lnTo>
                    <a:pt x="1136" y="247"/>
                  </a:lnTo>
                  <a:lnTo>
                    <a:pt x="1128" y="239"/>
                  </a:lnTo>
                  <a:lnTo>
                    <a:pt x="1160" y="239"/>
                  </a:lnTo>
                  <a:lnTo>
                    <a:pt x="1159" y="239"/>
                  </a:lnTo>
                  <a:lnTo>
                    <a:pt x="1239" y="222"/>
                  </a:lnTo>
                  <a:cubicBezTo>
                    <a:pt x="1239" y="222"/>
                    <a:pt x="1240" y="222"/>
                    <a:pt x="1240" y="222"/>
                  </a:cubicBezTo>
                  <a:lnTo>
                    <a:pt x="1256" y="222"/>
                  </a:lnTo>
                  <a:cubicBezTo>
                    <a:pt x="1260" y="222"/>
                    <a:pt x="1262" y="224"/>
                    <a:pt x="1264" y="227"/>
                  </a:cubicBezTo>
                  <a:lnTo>
                    <a:pt x="1280" y="261"/>
                  </a:lnTo>
                  <a:lnTo>
                    <a:pt x="1272" y="256"/>
                  </a:lnTo>
                  <a:lnTo>
                    <a:pt x="1304" y="256"/>
                  </a:lnTo>
                  <a:cubicBezTo>
                    <a:pt x="1306" y="256"/>
                    <a:pt x="1307" y="257"/>
                    <a:pt x="1309" y="258"/>
                  </a:cubicBezTo>
                  <a:lnTo>
                    <a:pt x="1389" y="309"/>
                  </a:lnTo>
                  <a:lnTo>
                    <a:pt x="1382" y="308"/>
                  </a:lnTo>
                  <a:lnTo>
                    <a:pt x="1430" y="291"/>
                  </a:lnTo>
                  <a:cubicBezTo>
                    <a:pt x="1432" y="290"/>
                    <a:pt x="1435" y="290"/>
                    <a:pt x="1437" y="292"/>
                  </a:cubicBezTo>
                  <a:lnTo>
                    <a:pt x="1485" y="326"/>
                  </a:lnTo>
                  <a:cubicBezTo>
                    <a:pt x="1488" y="328"/>
                    <a:pt x="1489" y="332"/>
                    <a:pt x="1488" y="335"/>
                  </a:cubicBezTo>
                  <a:cubicBezTo>
                    <a:pt x="1487" y="338"/>
                    <a:pt x="1484" y="340"/>
                    <a:pt x="1480" y="340"/>
                  </a:cubicBezTo>
                  <a:lnTo>
                    <a:pt x="1448" y="340"/>
                  </a:lnTo>
                  <a:cubicBezTo>
                    <a:pt x="1438" y="340"/>
                    <a:pt x="1438" y="324"/>
                    <a:pt x="1448" y="324"/>
                  </a:cubicBezTo>
                  <a:lnTo>
                    <a:pt x="1464" y="324"/>
                  </a:lnTo>
                  <a:cubicBezTo>
                    <a:pt x="1468" y="324"/>
                    <a:pt x="1471" y="326"/>
                    <a:pt x="1472" y="329"/>
                  </a:cubicBezTo>
                  <a:cubicBezTo>
                    <a:pt x="1473" y="332"/>
                    <a:pt x="1472" y="336"/>
                    <a:pt x="1470" y="338"/>
                  </a:cubicBezTo>
                  <a:lnTo>
                    <a:pt x="1454" y="355"/>
                  </a:lnTo>
                  <a:lnTo>
                    <a:pt x="1456" y="350"/>
                  </a:lnTo>
                  <a:lnTo>
                    <a:pt x="1456" y="384"/>
                  </a:lnTo>
                  <a:cubicBezTo>
                    <a:pt x="1456" y="385"/>
                    <a:pt x="1456" y="386"/>
                    <a:pt x="1456" y="387"/>
                  </a:cubicBezTo>
                  <a:lnTo>
                    <a:pt x="1440" y="421"/>
                  </a:lnTo>
                  <a:lnTo>
                    <a:pt x="1424" y="455"/>
                  </a:lnTo>
                  <a:lnTo>
                    <a:pt x="1424" y="452"/>
                  </a:lnTo>
                  <a:lnTo>
                    <a:pt x="1424" y="486"/>
                  </a:lnTo>
                  <a:cubicBezTo>
                    <a:pt x="1424" y="489"/>
                    <a:pt x="1422" y="492"/>
                    <a:pt x="1419" y="493"/>
                  </a:cubicBezTo>
                  <a:lnTo>
                    <a:pt x="1371" y="511"/>
                  </a:lnTo>
                  <a:lnTo>
                    <a:pt x="1374" y="508"/>
                  </a:lnTo>
                  <a:lnTo>
                    <a:pt x="1358" y="526"/>
                  </a:lnTo>
                  <a:lnTo>
                    <a:pt x="1342" y="543"/>
                  </a:lnTo>
                  <a:lnTo>
                    <a:pt x="1344" y="540"/>
                  </a:lnTo>
                  <a:lnTo>
                    <a:pt x="1328" y="575"/>
                  </a:lnTo>
                  <a:cubicBezTo>
                    <a:pt x="1327" y="575"/>
                    <a:pt x="1327" y="576"/>
                    <a:pt x="1326" y="577"/>
                  </a:cubicBezTo>
                  <a:lnTo>
                    <a:pt x="1294" y="611"/>
                  </a:lnTo>
                  <a:lnTo>
                    <a:pt x="1278" y="628"/>
                  </a:lnTo>
                  <a:cubicBezTo>
                    <a:pt x="1277" y="629"/>
                    <a:pt x="1275" y="630"/>
                    <a:pt x="1272" y="630"/>
                  </a:cubicBezTo>
                  <a:lnTo>
                    <a:pt x="1224" y="630"/>
                  </a:lnTo>
                  <a:cubicBezTo>
                    <a:pt x="1222" y="630"/>
                    <a:pt x="1220" y="629"/>
                    <a:pt x="1219" y="628"/>
                  </a:cubicBezTo>
                  <a:lnTo>
                    <a:pt x="1187" y="594"/>
                  </a:lnTo>
                  <a:lnTo>
                    <a:pt x="1196" y="595"/>
                  </a:lnTo>
                  <a:lnTo>
                    <a:pt x="1164" y="612"/>
                  </a:lnTo>
                  <a:cubicBezTo>
                    <a:pt x="1161" y="614"/>
                    <a:pt x="1157" y="613"/>
                    <a:pt x="1155" y="611"/>
                  </a:cubicBezTo>
                  <a:lnTo>
                    <a:pt x="1123" y="577"/>
                  </a:lnTo>
                  <a:lnTo>
                    <a:pt x="1131" y="579"/>
                  </a:lnTo>
                  <a:lnTo>
                    <a:pt x="1083" y="596"/>
                  </a:lnTo>
                  <a:lnTo>
                    <a:pt x="1088" y="588"/>
                  </a:lnTo>
                  <a:lnTo>
                    <a:pt x="1088" y="622"/>
                  </a:lnTo>
                  <a:lnTo>
                    <a:pt x="1088" y="656"/>
                  </a:lnTo>
                  <a:lnTo>
                    <a:pt x="1088" y="674"/>
                  </a:lnTo>
                  <a:cubicBezTo>
                    <a:pt x="1088" y="676"/>
                    <a:pt x="1088" y="678"/>
                    <a:pt x="1086" y="679"/>
                  </a:cubicBezTo>
                  <a:lnTo>
                    <a:pt x="1070" y="696"/>
                  </a:lnTo>
                  <a:lnTo>
                    <a:pt x="1038" y="730"/>
                  </a:lnTo>
                  <a:lnTo>
                    <a:pt x="1037" y="718"/>
                  </a:lnTo>
                  <a:lnTo>
                    <a:pt x="1085" y="752"/>
                  </a:lnTo>
                  <a:cubicBezTo>
                    <a:pt x="1086" y="753"/>
                    <a:pt x="1086" y="753"/>
                    <a:pt x="1086" y="753"/>
                  </a:cubicBezTo>
                  <a:lnTo>
                    <a:pt x="1134" y="804"/>
                  </a:lnTo>
                  <a:lnTo>
                    <a:pt x="1128" y="802"/>
                  </a:lnTo>
                  <a:lnTo>
                    <a:pt x="1144" y="802"/>
                  </a:lnTo>
                  <a:cubicBezTo>
                    <a:pt x="1149" y="802"/>
                    <a:pt x="1152" y="806"/>
                    <a:pt x="1152" y="810"/>
                  </a:cubicBezTo>
                  <a:lnTo>
                    <a:pt x="1152" y="844"/>
                  </a:lnTo>
                  <a:cubicBezTo>
                    <a:pt x="1152" y="846"/>
                    <a:pt x="1152" y="848"/>
                    <a:pt x="1150" y="850"/>
                  </a:cubicBezTo>
                  <a:lnTo>
                    <a:pt x="1134" y="867"/>
                  </a:lnTo>
                  <a:lnTo>
                    <a:pt x="1135" y="865"/>
                  </a:lnTo>
                  <a:lnTo>
                    <a:pt x="1103" y="917"/>
                  </a:lnTo>
                  <a:lnTo>
                    <a:pt x="1104" y="912"/>
                  </a:lnTo>
                  <a:lnTo>
                    <a:pt x="1104" y="929"/>
                  </a:lnTo>
                  <a:lnTo>
                    <a:pt x="1101" y="923"/>
                  </a:lnTo>
                  <a:lnTo>
                    <a:pt x="1181" y="974"/>
                  </a:lnTo>
                  <a:cubicBezTo>
                    <a:pt x="1182" y="975"/>
                    <a:pt x="1183" y="976"/>
                    <a:pt x="1184" y="977"/>
                  </a:cubicBezTo>
                  <a:lnTo>
                    <a:pt x="1200" y="1011"/>
                  </a:lnTo>
                  <a:cubicBezTo>
                    <a:pt x="1201" y="1013"/>
                    <a:pt x="1201" y="1016"/>
                    <a:pt x="1200" y="1018"/>
                  </a:cubicBezTo>
                  <a:cubicBezTo>
                    <a:pt x="1199" y="1020"/>
                    <a:pt x="1197" y="1022"/>
                    <a:pt x="1195" y="1022"/>
                  </a:cubicBezTo>
                  <a:lnTo>
                    <a:pt x="1131" y="1039"/>
                  </a:lnTo>
                  <a:cubicBezTo>
                    <a:pt x="1130" y="1040"/>
                    <a:pt x="1129" y="1040"/>
                    <a:pt x="1128" y="1040"/>
                  </a:cubicBezTo>
                  <a:lnTo>
                    <a:pt x="1048" y="1040"/>
                  </a:lnTo>
                  <a:cubicBezTo>
                    <a:pt x="1044" y="1040"/>
                    <a:pt x="1040" y="1036"/>
                    <a:pt x="1040" y="1032"/>
                  </a:cubicBezTo>
                  <a:lnTo>
                    <a:pt x="1040" y="980"/>
                  </a:lnTo>
                  <a:lnTo>
                    <a:pt x="1048" y="988"/>
                  </a:lnTo>
                  <a:lnTo>
                    <a:pt x="1016" y="988"/>
                  </a:lnTo>
                  <a:lnTo>
                    <a:pt x="1020" y="988"/>
                  </a:lnTo>
                  <a:lnTo>
                    <a:pt x="956" y="1022"/>
                  </a:lnTo>
                  <a:cubicBezTo>
                    <a:pt x="954" y="1023"/>
                    <a:pt x="951" y="1023"/>
                    <a:pt x="949" y="1022"/>
                  </a:cubicBezTo>
                  <a:lnTo>
                    <a:pt x="917" y="1005"/>
                  </a:lnTo>
                  <a:cubicBezTo>
                    <a:pt x="914" y="1003"/>
                    <a:pt x="912" y="1000"/>
                    <a:pt x="912" y="998"/>
                  </a:cubicBezTo>
                  <a:lnTo>
                    <a:pt x="912" y="946"/>
                  </a:lnTo>
                  <a:lnTo>
                    <a:pt x="915" y="952"/>
                  </a:lnTo>
                  <a:lnTo>
                    <a:pt x="899" y="935"/>
                  </a:lnTo>
                  <a:cubicBezTo>
                    <a:pt x="897" y="933"/>
                    <a:pt x="896" y="931"/>
                    <a:pt x="896" y="929"/>
                  </a:cubicBezTo>
                  <a:lnTo>
                    <a:pt x="896" y="895"/>
                  </a:lnTo>
                  <a:lnTo>
                    <a:pt x="904" y="903"/>
                  </a:lnTo>
                  <a:lnTo>
                    <a:pt x="856" y="903"/>
                  </a:lnTo>
                  <a:lnTo>
                    <a:pt x="840" y="903"/>
                  </a:lnTo>
                  <a:lnTo>
                    <a:pt x="848" y="893"/>
                  </a:lnTo>
                  <a:lnTo>
                    <a:pt x="864" y="944"/>
                  </a:lnTo>
                  <a:cubicBezTo>
                    <a:pt x="865" y="948"/>
                    <a:pt x="863" y="952"/>
                    <a:pt x="859" y="954"/>
                  </a:cubicBezTo>
                  <a:lnTo>
                    <a:pt x="811" y="971"/>
                  </a:lnTo>
                  <a:lnTo>
                    <a:pt x="814" y="969"/>
                  </a:lnTo>
                  <a:lnTo>
                    <a:pt x="798" y="986"/>
                  </a:lnTo>
                  <a:lnTo>
                    <a:pt x="800" y="977"/>
                  </a:lnTo>
                  <a:lnTo>
                    <a:pt x="816" y="1011"/>
                  </a:lnTo>
                  <a:cubicBezTo>
                    <a:pt x="817" y="1014"/>
                    <a:pt x="817" y="1017"/>
                    <a:pt x="815" y="1020"/>
                  </a:cubicBezTo>
                  <a:lnTo>
                    <a:pt x="735" y="1122"/>
                  </a:lnTo>
                  <a:lnTo>
                    <a:pt x="736" y="1116"/>
                  </a:lnTo>
                  <a:lnTo>
                    <a:pt x="752" y="1235"/>
                  </a:lnTo>
                  <a:cubicBezTo>
                    <a:pt x="753" y="1238"/>
                    <a:pt x="752" y="1241"/>
                    <a:pt x="749" y="1243"/>
                  </a:cubicBezTo>
                  <a:lnTo>
                    <a:pt x="701" y="1277"/>
                  </a:lnTo>
                  <a:cubicBezTo>
                    <a:pt x="698" y="1279"/>
                    <a:pt x="693" y="1279"/>
                    <a:pt x="691" y="1276"/>
                  </a:cubicBezTo>
                  <a:lnTo>
                    <a:pt x="675" y="1259"/>
                  </a:lnTo>
                  <a:lnTo>
                    <a:pt x="684" y="1260"/>
                  </a:lnTo>
                  <a:lnTo>
                    <a:pt x="588" y="1312"/>
                  </a:lnTo>
                  <a:cubicBezTo>
                    <a:pt x="585" y="1313"/>
                    <a:pt x="581" y="1313"/>
                    <a:pt x="579" y="1310"/>
                  </a:cubicBezTo>
                  <a:lnTo>
                    <a:pt x="563" y="1293"/>
                  </a:lnTo>
                  <a:cubicBezTo>
                    <a:pt x="562" y="1292"/>
                    <a:pt x="562" y="1292"/>
                    <a:pt x="561" y="1291"/>
                  </a:cubicBezTo>
                  <a:lnTo>
                    <a:pt x="433" y="1052"/>
                  </a:lnTo>
                  <a:lnTo>
                    <a:pt x="436" y="1055"/>
                  </a:lnTo>
                  <a:lnTo>
                    <a:pt x="388" y="1021"/>
                  </a:lnTo>
                  <a:lnTo>
                    <a:pt x="390" y="1022"/>
                  </a:lnTo>
                  <a:lnTo>
                    <a:pt x="342" y="1005"/>
                  </a:lnTo>
                  <a:cubicBezTo>
                    <a:pt x="340" y="1004"/>
                    <a:pt x="338" y="1003"/>
                    <a:pt x="337" y="1001"/>
                  </a:cubicBezTo>
                  <a:lnTo>
                    <a:pt x="321" y="967"/>
                  </a:lnTo>
                  <a:cubicBezTo>
                    <a:pt x="320" y="964"/>
                    <a:pt x="320" y="960"/>
                    <a:pt x="323" y="958"/>
                  </a:cubicBezTo>
                  <a:lnTo>
                    <a:pt x="355" y="924"/>
                  </a:lnTo>
                  <a:lnTo>
                    <a:pt x="356" y="936"/>
                  </a:lnTo>
                  <a:lnTo>
                    <a:pt x="308" y="902"/>
                  </a:lnTo>
                  <a:lnTo>
                    <a:pt x="319" y="899"/>
                  </a:lnTo>
                  <a:lnTo>
                    <a:pt x="287" y="951"/>
                  </a:lnTo>
                  <a:cubicBezTo>
                    <a:pt x="286" y="953"/>
                    <a:pt x="283" y="954"/>
                    <a:pt x="280" y="954"/>
                  </a:cubicBezTo>
                  <a:lnTo>
                    <a:pt x="232" y="954"/>
                  </a:lnTo>
                  <a:cubicBezTo>
                    <a:pt x="228" y="954"/>
                    <a:pt x="225" y="951"/>
                    <a:pt x="224" y="947"/>
                  </a:cubicBezTo>
                  <a:lnTo>
                    <a:pt x="209" y="811"/>
                  </a:lnTo>
                  <a:lnTo>
                    <a:pt x="211" y="815"/>
                  </a:lnTo>
                  <a:lnTo>
                    <a:pt x="195" y="798"/>
                  </a:lnTo>
                  <a:cubicBezTo>
                    <a:pt x="193" y="797"/>
                    <a:pt x="192" y="795"/>
                    <a:pt x="192" y="793"/>
                  </a:cubicBezTo>
                  <a:lnTo>
                    <a:pt x="192" y="571"/>
                  </a:lnTo>
                  <a:lnTo>
                    <a:pt x="193" y="575"/>
                  </a:lnTo>
                  <a:lnTo>
                    <a:pt x="145" y="472"/>
                  </a:lnTo>
                  <a:cubicBezTo>
                    <a:pt x="143" y="468"/>
                    <a:pt x="145" y="464"/>
                    <a:pt x="149" y="462"/>
                  </a:cubicBezTo>
                  <a:lnTo>
                    <a:pt x="181" y="445"/>
                  </a:lnTo>
                  <a:lnTo>
                    <a:pt x="177" y="456"/>
                  </a:lnTo>
                  <a:lnTo>
                    <a:pt x="97" y="302"/>
                  </a:lnTo>
                  <a:lnTo>
                    <a:pt x="99" y="304"/>
                  </a:lnTo>
                  <a:lnTo>
                    <a:pt x="3" y="219"/>
                  </a:lnTo>
                  <a:cubicBezTo>
                    <a:pt x="0" y="217"/>
                    <a:pt x="0" y="213"/>
                    <a:pt x="1" y="210"/>
                  </a:cubicBezTo>
                  <a:lnTo>
                    <a:pt x="17" y="176"/>
                  </a:lnTo>
                  <a:cubicBezTo>
                    <a:pt x="18" y="175"/>
                    <a:pt x="18" y="174"/>
                    <a:pt x="19" y="174"/>
                  </a:cubicBezTo>
                  <a:lnTo>
                    <a:pt x="35" y="156"/>
                  </a:lnTo>
                  <a:cubicBezTo>
                    <a:pt x="36" y="155"/>
                    <a:pt x="38" y="154"/>
                    <a:pt x="39" y="154"/>
                  </a:cubicBezTo>
                  <a:lnTo>
                    <a:pt x="167" y="137"/>
                  </a:lnTo>
                  <a:cubicBezTo>
                    <a:pt x="168" y="137"/>
                    <a:pt x="169" y="137"/>
                    <a:pt x="170" y="137"/>
                  </a:cubicBezTo>
                  <a:lnTo>
                    <a:pt x="266" y="154"/>
                  </a:lnTo>
                  <a:lnTo>
                    <a:pt x="262" y="154"/>
                  </a:lnTo>
                  <a:lnTo>
                    <a:pt x="326" y="137"/>
                  </a:lnTo>
                  <a:cubicBezTo>
                    <a:pt x="330" y="136"/>
                    <a:pt x="334" y="138"/>
                    <a:pt x="336" y="141"/>
                  </a:cubicBezTo>
                  <a:lnTo>
                    <a:pt x="352" y="176"/>
                  </a:lnTo>
                  <a:lnTo>
                    <a:pt x="351" y="174"/>
                  </a:lnTo>
                  <a:lnTo>
                    <a:pt x="415" y="259"/>
                  </a:lnTo>
                  <a:lnTo>
                    <a:pt x="406" y="257"/>
                  </a:lnTo>
                  <a:lnTo>
                    <a:pt x="470" y="239"/>
                  </a:lnTo>
                  <a:lnTo>
                    <a:pt x="464" y="247"/>
                  </a:lnTo>
                  <a:lnTo>
                    <a:pt x="464" y="196"/>
                  </a:lnTo>
                  <a:cubicBezTo>
                    <a:pt x="464" y="194"/>
                    <a:pt x="465" y="192"/>
                    <a:pt x="467" y="191"/>
                  </a:cubicBezTo>
                  <a:lnTo>
                    <a:pt x="483" y="174"/>
                  </a:lnTo>
                  <a:cubicBezTo>
                    <a:pt x="483" y="173"/>
                    <a:pt x="485" y="172"/>
                    <a:pt x="486" y="171"/>
                  </a:cubicBezTo>
                  <a:lnTo>
                    <a:pt x="534" y="154"/>
                  </a:lnTo>
                  <a:cubicBezTo>
                    <a:pt x="537" y="153"/>
                    <a:pt x="540" y="154"/>
                    <a:pt x="542" y="156"/>
                  </a:cubicBezTo>
                  <a:lnTo>
                    <a:pt x="574" y="191"/>
                  </a:lnTo>
                  <a:lnTo>
                    <a:pt x="561" y="193"/>
                  </a:lnTo>
                  <a:lnTo>
                    <a:pt x="577" y="159"/>
                  </a:lnTo>
                  <a:cubicBezTo>
                    <a:pt x="579" y="155"/>
                    <a:pt x="583" y="153"/>
                    <a:pt x="587" y="154"/>
                  </a:cubicBezTo>
                  <a:lnTo>
                    <a:pt x="635" y="171"/>
                  </a:lnTo>
                  <a:lnTo>
                    <a:pt x="624" y="179"/>
                  </a:lnTo>
                  <a:lnTo>
                    <a:pt x="624" y="162"/>
                  </a:lnTo>
                  <a:lnTo>
                    <a:pt x="640" y="162"/>
                  </a:lnTo>
                  <a:lnTo>
                    <a:pt x="640" y="179"/>
                  </a:lnTo>
                  <a:cubicBezTo>
                    <a:pt x="640" y="182"/>
                    <a:pt x="639" y="184"/>
                    <a:pt x="637" y="186"/>
                  </a:cubicBezTo>
                  <a:cubicBezTo>
                    <a:pt x="635" y="187"/>
                    <a:pt x="632" y="187"/>
                    <a:pt x="630" y="187"/>
                  </a:cubicBezTo>
                  <a:lnTo>
                    <a:pt x="582" y="169"/>
                  </a:lnTo>
                  <a:lnTo>
                    <a:pt x="592" y="165"/>
                  </a:lnTo>
                  <a:lnTo>
                    <a:pt x="576" y="199"/>
                  </a:lnTo>
                  <a:cubicBezTo>
                    <a:pt x="575" y="202"/>
                    <a:pt x="572" y="204"/>
                    <a:pt x="570" y="204"/>
                  </a:cubicBezTo>
                  <a:cubicBezTo>
                    <a:pt x="567" y="204"/>
                    <a:pt x="564" y="203"/>
                    <a:pt x="563" y="202"/>
                  </a:cubicBezTo>
                  <a:lnTo>
                    <a:pt x="531" y="167"/>
                  </a:lnTo>
                  <a:lnTo>
                    <a:pt x="539" y="169"/>
                  </a:lnTo>
                  <a:lnTo>
                    <a:pt x="491" y="187"/>
                  </a:lnTo>
                  <a:lnTo>
                    <a:pt x="494" y="184"/>
                  </a:lnTo>
                  <a:lnTo>
                    <a:pt x="478" y="202"/>
                  </a:lnTo>
                  <a:lnTo>
                    <a:pt x="480" y="196"/>
                  </a:lnTo>
                  <a:lnTo>
                    <a:pt x="480" y="247"/>
                  </a:lnTo>
                  <a:cubicBezTo>
                    <a:pt x="480" y="251"/>
                    <a:pt x="478" y="254"/>
                    <a:pt x="475" y="255"/>
                  </a:cubicBezTo>
                  <a:lnTo>
                    <a:pt x="411" y="272"/>
                  </a:lnTo>
                  <a:cubicBezTo>
                    <a:pt x="407" y="273"/>
                    <a:pt x="404" y="272"/>
                    <a:pt x="402" y="269"/>
                  </a:cubicBezTo>
                  <a:lnTo>
                    <a:pt x="338" y="184"/>
                  </a:lnTo>
                  <a:cubicBezTo>
                    <a:pt x="338" y="183"/>
                    <a:pt x="337" y="183"/>
                    <a:pt x="337" y="182"/>
                  </a:cubicBezTo>
                  <a:lnTo>
                    <a:pt x="321" y="148"/>
                  </a:lnTo>
                  <a:lnTo>
                    <a:pt x="331" y="153"/>
                  </a:lnTo>
                  <a:lnTo>
                    <a:pt x="267" y="170"/>
                  </a:lnTo>
                  <a:cubicBezTo>
                    <a:pt x="265" y="170"/>
                    <a:pt x="264" y="170"/>
                    <a:pt x="263" y="170"/>
                  </a:cubicBezTo>
                  <a:lnTo>
                    <a:pt x="167" y="153"/>
                  </a:lnTo>
                  <a:lnTo>
                    <a:pt x="170" y="153"/>
                  </a:lnTo>
                  <a:lnTo>
                    <a:pt x="42" y="170"/>
                  </a:lnTo>
                  <a:lnTo>
                    <a:pt x="46" y="167"/>
                  </a:lnTo>
                  <a:lnTo>
                    <a:pt x="30" y="184"/>
                  </a:lnTo>
                  <a:lnTo>
                    <a:pt x="32" y="182"/>
                  </a:lnTo>
                  <a:lnTo>
                    <a:pt x="16" y="216"/>
                  </a:lnTo>
                  <a:lnTo>
                    <a:pt x="14" y="207"/>
                  </a:lnTo>
                  <a:lnTo>
                    <a:pt x="110" y="292"/>
                  </a:lnTo>
                  <a:cubicBezTo>
                    <a:pt x="110" y="293"/>
                    <a:pt x="111" y="294"/>
                    <a:pt x="112" y="295"/>
                  </a:cubicBezTo>
                  <a:lnTo>
                    <a:pt x="192" y="448"/>
                  </a:lnTo>
                  <a:cubicBezTo>
                    <a:pt x="194" y="452"/>
                    <a:pt x="192" y="457"/>
                    <a:pt x="188" y="459"/>
                  </a:cubicBezTo>
                  <a:lnTo>
                    <a:pt x="156" y="476"/>
                  </a:lnTo>
                  <a:lnTo>
                    <a:pt x="160" y="465"/>
                  </a:lnTo>
                  <a:lnTo>
                    <a:pt x="208" y="568"/>
                  </a:lnTo>
                  <a:cubicBezTo>
                    <a:pt x="208" y="569"/>
                    <a:pt x="208" y="570"/>
                    <a:pt x="208" y="571"/>
                  </a:cubicBezTo>
                  <a:lnTo>
                    <a:pt x="208" y="793"/>
                  </a:lnTo>
                  <a:lnTo>
                    <a:pt x="206" y="787"/>
                  </a:lnTo>
                  <a:lnTo>
                    <a:pt x="222" y="804"/>
                  </a:lnTo>
                  <a:cubicBezTo>
                    <a:pt x="223" y="806"/>
                    <a:pt x="224" y="807"/>
                    <a:pt x="224" y="809"/>
                  </a:cubicBezTo>
                  <a:lnTo>
                    <a:pt x="240" y="945"/>
                  </a:lnTo>
                  <a:lnTo>
                    <a:pt x="232" y="938"/>
                  </a:lnTo>
                  <a:lnTo>
                    <a:pt x="280" y="938"/>
                  </a:lnTo>
                  <a:lnTo>
                    <a:pt x="274" y="942"/>
                  </a:lnTo>
                  <a:lnTo>
                    <a:pt x="306" y="891"/>
                  </a:lnTo>
                  <a:cubicBezTo>
                    <a:pt x="307" y="889"/>
                    <a:pt x="309" y="888"/>
                    <a:pt x="311" y="887"/>
                  </a:cubicBezTo>
                  <a:cubicBezTo>
                    <a:pt x="313" y="887"/>
                    <a:pt x="315" y="887"/>
                    <a:pt x="317" y="889"/>
                  </a:cubicBezTo>
                  <a:lnTo>
                    <a:pt x="365" y="923"/>
                  </a:lnTo>
                  <a:cubicBezTo>
                    <a:pt x="367" y="924"/>
                    <a:pt x="368" y="926"/>
                    <a:pt x="368" y="929"/>
                  </a:cubicBezTo>
                  <a:cubicBezTo>
                    <a:pt x="369" y="931"/>
                    <a:pt x="368" y="933"/>
                    <a:pt x="366" y="935"/>
                  </a:cubicBezTo>
                  <a:lnTo>
                    <a:pt x="334" y="969"/>
                  </a:lnTo>
                  <a:lnTo>
                    <a:pt x="336" y="960"/>
                  </a:lnTo>
                  <a:lnTo>
                    <a:pt x="352" y="994"/>
                  </a:lnTo>
                  <a:lnTo>
                    <a:pt x="347" y="990"/>
                  </a:lnTo>
                  <a:lnTo>
                    <a:pt x="395" y="1007"/>
                  </a:lnTo>
                  <a:cubicBezTo>
                    <a:pt x="396" y="1007"/>
                    <a:pt x="396" y="1008"/>
                    <a:pt x="397" y="1008"/>
                  </a:cubicBezTo>
                  <a:lnTo>
                    <a:pt x="445" y="1042"/>
                  </a:lnTo>
                  <a:cubicBezTo>
                    <a:pt x="446" y="1043"/>
                    <a:pt x="447" y="1044"/>
                    <a:pt x="448" y="1045"/>
                  </a:cubicBezTo>
                  <a:lnTo>
                    <a:pt x="576" y="1284"/>
                  </a:lnTo>
                  <a:lnTo>
                    <a:pt x="574" y="1282"/>
                  </a:lnTo>
                  <a:lnTo>
                    <a:pt x="590" y="1299"/>
                  </a:lnTo>
                  <a:lnTo>
                    <a:pt x="581" y="1297"/>
                  </a:lnTo>
                  <a:lnTo>
                    <a:pt x="677" y="1246"/>
                  </a:lnTo>
                  <a:cubicBezTo>
                    <a:pt x="680" y="1245"/>
                    <a:pt x="684" y="1245"/>
                    <a:pt x="686" y="1248"/>
                  </a:cubicBezTo>
                  <a:lnTo>
                    <a:pt x="702" y="1265"/>
                  </a:lnTo>
                  <a:lnTo>
                    <a:pt x="692" y="1264"/>
                  </a:lnTo>
                  <a:lnTo>
                    <a:pt x="740" y="1230"/>
                  </a:lnTo>
                  <a:lnTo>
                    <a:pt x="737" y="1237"/>
                  </a:lnTo>
                  <a:lnTo>
                    <a:pt x="721" y="1118"/>
                  </a:lnTo>
                  <a:cubicBezTo>
                    <a:pt x="720" y="1116"/>
                    <a:pt x="721" y="1114"/>
                    <a:pt x="722" y="1112"/>
                  </a:cubicBezTo>
                  <a:lnTo>
                    <a:pt x="802" y="1010"/>
                  </a:lnTo>
                  <a:lnTo>
                    <a:pt x="801" y="1018"/>
                  </a:lnTo>
                  <a:lnTo>
                    <a:pt x="785" y="984"/>
                  </a:lnTo>
                  <a:cubicBezTo>
                    <a:pt x="784" y="981"/>
                    <a:pt x="784" y="977"/>
                    <a:pt x="787" y="975"/>
                  </a:cubicBezTo>
                  <a:lnTo>
                    <a:pt x="803" y="958"/>
                  </a:lnTo>
                  <a:cubicBezTo>
                    <a:pt x="803" y="957"/>
                    <a:pt x="805" y="956"/>
                    <a:pt x="806" y="956"/>
                  </a:cubicBezTo>
                  <a:lnTo>
                    <a:pt x="854" y="939"/>
                  </a:lnTo>
                  <a:lnTo>
                    <a:pt x="849" y="949"/>
                  </a:lnTo>
                  <a:lnTo>
                    <a:pt x="833" y="898"/>
                  </a:lnTo>
                  <a:cubicBezTo>
                    <a:pt x="832" y="895"/>
                    <a:pt x="832" y="893"/>
                    <a:pt x="834" y="890"/>
                  </a:cubicBezTo>
                  <a:cubicBezTo>
                    <a:pt x="836" y="888"/>
                    <a:pt x="838" y="887"/>
                    <a:pt x="840" y="887"/>
                  </a:cubicBezTo>
                  <a:lnTo>
                    <a:pt x="856" y="887"/>
                  </a:lnTo>
                  <a:lnTo>
                    <a:pt x="904" y="887"/>
                  </a:lnTo>
                  <a:cubicBezTo>
                    <a:pt x="909" y="887"/>
                    <a:pt x="912" y="891"/>
                    <a:pt x="912" y="895"/>
                  </a:cubicBezTo>
                  <a:lnTo>
                    <a:pt x="912" y="929"/>
                  </a:lnTo>
                  <a:lnTo>
                    <a:pt x="910" y="924"/>
                  </a:lnTo>
                  <a:lnTo>
                    <a:pt x="926" y="941"/>
                  </a:lnTo>
                  <a:cubicBezTo>
                    <a:pt x="928" y="942"/>
                    <a:pt x="928" y="944"/>
                    <a:pt x="928" y="946"/>
                  </a:cubicBezTo>
                  <a:lnTo>
                    <a:pt x="928" y="998"/>
                  </a:lnTo>
                  <a:lnTo>
                    <a:pt x="924" y="990"/>
                  </a:lnTo>
                  <a:lnTo>
                    <a:pt x="956" y="1008"/>
                  </a:lnTo>
                  <a:lnTo>
                    <a:pt x="949" y="1008"/>
                  </a:lnTo>
                  <a:lnTo>
                    <a:pt x="1013" y="973"/>
                  </a:lnTo>
                  <a:cubicBezTo>
                    <a:pt x="1014" y="973"/>
                    <a:pt x="1015" y="972"/>
                    <a:pt x="1016" y="972"/>
                  </a:cubicBezTo>
                  <a:lnTo>
                    <a:pt x="1048" y="972"/>
                  </a:lnTo>
                  <a:cubicBezTo>
                    <a:pt x="1053" y="972"/>
                    <a:pt x="1056" y="976"/>
                    <a:pt x="1056" y="980"/>
                  </a:cubicBezTo>
                  <a:lnTo>
                    <a:pt x="1056" y="1032"/>
                  </a:lnTo>
                  <a:lnTo>
                    <a:pt x="1048" y="1024"/>
                  </a:lnTo>
                  <a:lnTo>
                    <a:pt x="1128" y="1024"/>
                  </a:lnTo>
                  <a:lnTo>
                    <a:pt x="1126" y="1024"/>
                  </a:lnTo>
                  <a:lnTo>
                    <a:pt x="1190" y="1007"/>
                  </a:lnTo>
                  <a:lnTo>
                    <a:pt x="1185" y="1018"/>
                  </a:lnTo>
                  <a:lnTo>
                    <a:pt x="1169" y="984"/>
                  </a:lnTo>
                  <a:lnTo>
                    <a:pt x="1172" y="987"/>
                  </a:lnTo>
                  <a:lnTo>
                    <a:pt x="1092" y="936"/>
                  </a:lnTo>
                  <a:cubicBezTo>
                    <a:pt x="1090" y="935"/>
                    <a:pt x="1088" y="932"/>
                    <a:pt x="1088" y="929"/>
                  </a:cubicBezTo>
                  <a:lnTo>
                    <a:pt x="1088" y="912"/>
                  </a:lnTo>
                  <a:cubicBezTo>
                    <a:pt x="1088" y="911"/>
                    <a:pt x="1089" y="909"/>
                    <a:pt x="1090" y="908"/>
                  </a:cubicBezTo>
                  <a:lnTo>
                    <a:pt x="1122" y="857"/>
                  </a:lnTo>
                  <a:cubicBezTo>
                    <a:pt x="1122" y="856"/>
                    <a:pt x="1122" y="856"/>
                    <a:pt x="1123" y="856"/>
                  </a:cubicBezTo>
                  <a:lnTo>
                    <a:pt x="1139" y="839"/>
                  </a:lnTo>
                  <a:lnTo>
                    <a:pt x="1136" y="844"/>
                  </a:lnTo>
                  <a:lnTo>
                    <a:pt x="1136" y="810"/>
                  </a:lnTo>
                  <a:lnTo>
                    <a:pt x="1144" y="818"/>
                  </a:lnTo>
                  <a:lnTo>
                    <a:pt x="1128" y="818"/>
                  </a:lnTo>
                  <a:cubicBezTo>
                    <a:pt x="1126" y="818"/>
                    <a:pt x="1124" y="817"/>
                    <a:pt x="1123" y="815"/>
                  </a:cubicBezTo>
                  <a:lnTo>
                    <a:pt x="1075" y="764"/>
                  </a:lnTo>
                  <a:lnTo>
                    <a:pt x="1076" y="765"/>
                  </a:lnTo>
                  <a:lnTo>
                    <a:pt x="1028" y="731"/>
                  </a:lnTo>
                  <a:cubicBezTo>
                    <a:pt x="1026" y="730"/>
                    <a:pt x="1025" y="728"/>
                    <a:pt x="1024" y="725"/>
                  </a:cubicBezTo>
                  <a:cubicBezTo>
                    <a:pt x="1024" y="723"/>
                    <a:pt x="1025" y="721"/>
                    <a:pt x="1027" y="719"/>
                  </a:cubicBezTo>
                  <a:lnTo>
                    <a:pt x="1059" y="685"/>
                  </a:lnTo>
                  <a:lnTo>
                    <a:pt x="1075" y="668"/>
                  </a:lnTo>
                  <a:lnTo>
                    <a:pt x="1072" y="674"/>
                  </a:lnTo>
                  <a:lnTo>
                    <a:pt x="1072" y="656"/>
                  </a:lnTo>
                  <a:lnTo>
                    <a:pt x="1072" y="622"/>
                  </a:lnTo>
                  <a:lnTo>
                    <a:pt x="1072" y="588"/>
                  </a:lnTo>
                  <a:cubicBezTo>
                    <a:pt x="1072" y="585"/>
                    <a:pt x="1075" y="582"/>
                    <a:pt x="1078" y="581"/>
                  </a:cubicBezTo>
                  <a:lnTo>
                    <a:pt x="1126" y="564"/>
                  </a:lnTo>
                  <a:cubicBezTo>
                    <a:pt x="1129" y="563"/>
                    <a:pt x="1132" y="563"/>
                    <a:pt x="1134" y="566"/>
                  </a:cubicBezTo>
                  <a:lnTo>
                    <a:pt x="1166" y="600"/>
                  </a:lnTo>
                  <a:lnTo>
                    <a:pt x="1157" y="598"/>
                  </a:lnTo>
                  <a:lnTo>
                    <a:pt x="1189" y="581"/>
                  </a:lnTo>
                  <a:cubicBezTo>
                    <a:pt x="1192" y="579"/>
                    <a:pt x="1196" y="580"/>
                    <a:pt x="1198" y="583"/>
                  </a:cubicBezTo>
                  <a:lnTo>
                    <a:pt x="1230" y="617"/>
                  </a:lnTo>
                  <a:lnTo>
                    <a:pt x="1224" y="614"/>
                  </a:lnTo>
                  <a:lnTo>
                    <a:pt x="1272" y="614"/>
                  </a:lnTo>
                  <a:lnTo>
                    <a:pt x="1267" y="617"/>
                  </a:lnTo>
                  <a:lnTo>
                    <a:pt x="1283" y="600"/>
                  </a:lnTo>
                  <a:lnTo>
                    <a:pt x="1315" y="566"/>
                  </a:lnTo>
                  <a:lnTo>
                    <a:pt x="1313" y="568"/>
                  </a:lnTo>
                  <a:lnTo>
                    <a:pt x="1329" y="534"/>
                  </a:lnTo>
                  <a:cubicBezTo>
                    <a:pt x="1330" y="533"/>
                    <a:pt x="1330" y="532"/>
                    <a:pt x="1331" y="532"/>
                  </a:cubicBezTo>
                  <a:lnTo>
                    <a:pt x="1347" y="515"/>
                  </a:lnTo>
                  <a:lnTo>
                    <a:pt x="1363" y="498"/>
                  </a:lnTo>
                  <a:cubicBezTo>
                    <a:pt x="1363" y="497"/>
                    <a:pt x="1365" y="496"/>
                    <a:pt x="1366" y="495"/>
                  </a:cubicBezTo>
                  <a:lnTo>
                    <a:pt x="1414" y="478"/>
                  </a:lnTo>
                  <a:lnTo>
                    <a:pt x="1408" y="486"/>
                  </a:lnTo>
                  <a:lnTo>
                    <a:pt x="1408" y="452"/>
                  </a:lnTo>
                  <a:cubicBezTo>
                    <a:pt x="1408" y="451"/>
                    <a:pt x="1409" y="449"/>
                    <a:pt x="1409" y="448"/>
                  </a:cubicBezTo>
                  <a:lnTo>
                    <a:pt x="1425" y="414"/>
                  </a:lnTo>
                  <a:lnTo>
                    <a:pt x="1441" y="380"/>
                  </a:lnTo>
                  <a:lnTo>
                    <a:pt x="1440" y="384"/>
                  </a:lnTo>
                  <a:lnTo>
                    <a:pt x="1440" y="350"/>
                  </a:lnTo>
                  <a:cubicBezTo>
                    <a:pt x="1440" y="347"/>
                    <a:pt x="1441" y="346"/>
                    <a:pt x="1443" y="344"/>
                  </a:cubicBezTo>
                  <a:lnTo>
                    <a:pt x="1459" y="327"/>
                  </a:lnTo>
                  <a:lnTo>
                    <a:pt x="1464" y="340"/>
                  </a:lnTo>
                  <a:lnTo>
                    <a:pt x="1448" y="340"/>
                  </a:lnTo>
                  <a:lnTo>
                    <a:pt x="1448" y="324"/>
                  </a:lnTo>
                  <a:lnTo>
                    <a:pt x="1480" y="324"/>
                  </a:lnTo>
                  <a:lnTo>
                    <a:pt x="1476" y="339"/>
                  </a:lnTo>
                  <a:lnTo>
                    <a:pt x="1428" y="305"/>
                  </a:lnTo>
                  <a:lnTo>
                    <a:pt x="1435" y="306"/>
                  </a:lnTo>
                  <a:lnTo>
                    <a:pt x="1387" y="323"/>
                  </a:lnTo>
                  <a:cubicBezTo>
                    <a:pt x="1385" y="324"/>
                    <a:pt x="1382" y="323"/>
                    <a:pt x="1380" y="322"/>
                  </a:cubicBezTo>
                  <a:lnTo>
                    <a:pt x="1300" y="271"/>
                  </a:lnTo>
                  <a:lnTo>
                    <a:pt x="1304" y="272"/>
                  </a:lnTo>
                  <a:lnTo>
                    <a:pt x="1272" y="272"/>
                  </a:lnTo>
                  <a:cubicBezTo>
                    <a:pt x="1269" y="272"/>
                    <a:pt x="1267" y="270"/>
                    <a:pt x="1265" y="268"/>
                  </a:cubicBezTo>
                  <a:lnTo>
                    <a:pt x="1249" y="234"/>
                  </a:lnTo>
                  <a:lnTo>
                    <a:pt x="1256" y="238"/>
                  </a:lnTo>
                  <a:lnTo>
                    <a:pt x="1240" y="238"/>
                  </a:lnTo>
                  <a:lnTo>
                    <a:pt x="1242" y="238"/>
                  </a:lnTo>
                  <a:lnTo>
                    <a:pt x="1162" y="255"/>
                  </a:lnTo>
                  <a:cubicBezTo>
                    <a:pt x="1162" y="255"/>
                    <a:pt x="1161" y="255"/>
                    <a:pt x="1160" y="255"/>
                  </a:cubicBezTo>
                  <a:lnTo>
                    <a:pt x="1128" y="255"/>
                  </a:lnTo>
                  <a:cubicBezTo>
                    <a:pt x="1124" y="255"/>
                    <a:pt x="1120" y="252"/>
                    <a:pt x="1120" y="247"/>
                  </a:cubicBezTo>
                  <a:lnTo>
                    <a:pt x="1120" y="213"/>
                  </a:lnTo>
                  <a:lnTo>
                    <a:pt x="1125" y="220"/>
                  </a:lnTo>
                  <a:lnTo>
                    <a:pt x="1093" y="203"/>
                  </a:lnTo>
                  <a:lnTo>
                    <a:pt x="1099" y="204"/>
                  </a:lnTo>
                  <a:lnTo>
                    <a:pt x="1051" y="221"/>
                  </a:lnTo>
                  <a:lnTo>
                    <a:pt x="1056" y="213"/>
                  </a:lnTo>
                  <a:lnTo>
                    <a:pt x="1056" y="247"/>
                  </a:lnTo>
                  <a:cubicBezTo>
                    <a:pt x="1056" y="249"/>
                    <a:pt x="1056" y="251"/>
                    <a:pt x="1054" y="253"/>
                  </a:cubicBezTo>
                  <a:lnTo>
                    <a:pt x="1038" y="270"/>
                  </a:lnTo>
                  <a:cubicBezTo>
                    <a:pt x="1036" y="272"/>
                    <a:pt x="1034" y="273"/>
                    <a:pt x="1031" y="272"/>
                  </a:cubicBezTo>
                  <a:lnTo>
                    <a:pt x="950" y="255"/>
                  </a:lnTo>
                  <a:lnTo>
                    <a:pt x="902" y="238"/>
                  </a:lnTo>
                  <a:cubicBezTo>
                    <a:pt x="899" y="237"/>
                    <a:pt x="896" y="234"/>
                    <a:pt x="896" y="230"/>
                  </a:cubicBezTo>
                  <a:lnTo>
                    <a:pt x="896" y="162"/>
                  </a:lnTo>
                  <a:lnTo>
                    <a:pt x="899" y="167"/>
                  </a:lnTo>
                  <a:lnTo>
                    <a:pt x="883" y="150"/>
                  </a:lnTo>
                  <a:lnTo>
                    <a:pt x="892" y="152"/>
                  </a:lnTo>
                  <a:lnTo>
                    <a:pt x="860" y="169"/>
                  </a:lnTo>
                  <a:cubicBezTo>
                    <a:pt x="857" y="171"/>
                    <a:pt x="854" y="170"/>
                    <a:pt x="851" y="168"/>
                  </a:cubicBezTo>
                  <a:lnTo>
                    <a:pt x="787" y="117"/>
                  </a:lnTo>
                  <a:cubicBezTo>
                    <a:pt x="787" y="117"/>
                    <a:pt x="787" y="117"/>
                    <a:pt x="787" y="116"/>
                  </a:cubicBezTo>
                  <a:lnTo>
                    <a:pt x="755" y="82"/>
                  </a:lnTo>
                  <a:cubicBezTo>
                    <a:pt x="754" y="82"/>
                    <a:pt x="754" y="81"/>
                    <a:pt x="753" y="80"/>
                  </a:cubicBezTo>
                  <a:lnTo>
                    <a:pt x="737" y="46"/>
                  </a:lnTo>
                  <a:cubicBezTo>
                    <a:pt x="737" y="45"/>
                    <a:pt x="736" y="44"/>
                    <a:pt x="736" y="43"/>
                  </a:cubicBezTo>
                  <a:lnTo>
                    <a:pt x="736" y="8"/>
                  </a:lnTo>
                  <a:lnTo>
                    <a:pt x="744" y="16"/>
                  </a:lnTo>
                  <a:lnTo>
                    <a:pt x="712" y="16"/>
                  </a:lnTo>
                  <a:lnTo>
                    <a:pt x="716" y="16"/>
                  </a:lnTo>
                  <a:lnTo>
                    <a:pt x="636" y="50"/>
                  </a:lnTo>
                  <a:lnTo>
                    <a:pt x="640" y="43"/>
                  </a:lnTo>
                  <a:lnTo>
                    <a:pt x="640" y="94"/>
                  </a:lnTo>
                  <a:lnTo>
                    <a:pt x="638" y="88"/>
                  </a:lnTo>
                  <a:lnTo>
                    <a:pt x="654" y="105"/>
                  </a:lnTo>
                  <a:cubicBezTo>
                    <a:pt x="656" y="107"/>
                    <a:pt x="657" y="110"/>
                    <a:pt x="656" y="113"/>
                  </a:cubicBezTo>
                  <a:lnTo>
                    <a:pt x="640" y="164"/>
                  </a:lnTo>
                  <a:lnTo>
                    <a:pt x="625" y="160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26"/>
            <p:cNvSpPr/>
            <p:nvPr/>
          </p:nvSpPr>
          <p:spPr bwMode="auto">
            <a:xfrm>
              <a:off x="1042" y="1083"/>
              <a:ext cx="996" cy="923"/>
            </a:xfrm>
            <a:custGeom>
              <a:avLst/>
              <a:gdLst>
                <a:gd name="T0" fmla="*/ 5 w 996"/>
                <a:gd name="T1" fmla="*/ 147 h 923"/>
                <a:gd name="T2" fmla="*/ 152 w 996"/>
                <a:gd name="T3" fmla="*/ 59 h 923"/>
                <a:gd name="T4" fmla="*/ 194 w 996"/>
                <a:gd name="T5" fmla="*/ 0 h 923"/>
                <a:gd name="T6" fmla="*/ 251 w 996"/>
                <a:gd name="T7" fmla="*/ 32 h 923"/>
                <a:gd name="T8" fmla="*/ 295 w 996"/>
                <a:gd name="T9" fmla="*/ 188 h 923"/>
                <a:gd name="T10" fmla="*/ 416 w 996"/>
                <a:gd name="T11" fmla="*/ 176 h 923"/>
                <a:gd name="T12" fmla="*/ 435 w 996"/>
                <a:gd name="T13" fmla="*/ 217 h 923"/>
                <a:gd name="T14" fmla="*/ 445 w 996"/>
                <a:gd name="T15" fmla="*/ 303 h 923"/>
                <a:gd name="T16" fmla="*/ 464 w 996"/>
                <a:gd name="T17" fmla="*/ 324 h 923"/>
                <a:gd name="T18" fmla="*/ 582 w 996"/>
                <a:gd name="T19" fmla="*/ 349 h 923"/>
                <a:gd name="T20" fmla="*/ 684 w 996"/>
                <a:gd name="T21" fmla="*/ 342 h 923"/>
                <a:gd name="T22" fmla="*/ 652 w 996"/>
                <a:gd name="T23" fmla="*/ 404 h 923"/>
                <a:gd name="T24" fmla="*/ 689 w 996"/>
                <a:gd name="T25" fmla="*/ 486 h 923"/>
                <a:gd name="T26" fmla="*/ 770 w 996"/>
                <a:gd name="T27" fmla="*/ 601 h 923"/>
                <a:gd name="T28" fmla="*/ 799 w 996"/>
                <a:gd name="T29" fmla="*/ 662 h 923"/>
                <a:gd name="T30" fmla="*/ 841 w 996"/>
                <a:gd name="T31" fmla="*/ 641 h 923"/>
                <a:gd name="T32" fmla="*/ 854 w 996"/>
                <a:gd name="T33" fmla="*/ 589 h 923"/>
                <a:gd name="T34" fmla="*/ 860 w 996"/>
                <a:gd name="T35" fmla="*/ 501 h 923"/>
                <a:gd name="T36" fmla="*/ 898 w 996"/>
                <a:gd name="T37" fmla="*/ 519 h 923"/>
                <a:gd name="T38" fmla="*/ 996 w 996"/>
                <a:gd name="T39" fmla="*/ 595 h 923"/>
                <a:gd name="T40" fmla="*/ 983 w 996"/>
                <a:gd name="T41" fmla="*/ 666 h 923"/>
                <a:gd name="T42" fmla="*/ 932 w 996"/>
                <a:gd name="T43" fmla="*/ 685 h 923"/>
                <a:gd name="T44" fmla="*/ 877 w 996"/>
                <a:gd name="T45" fmla="*/ 693 h 923"/>
                <a:gd name="T46" fmla="*/ 852 w 996"/>
                <a:gd name="T47" fmla="*/ 713 h 923"/>
                <a:gd name="T48" fmla="*/ 860 w 996"/>
                <a:gd name="T49" fmla="*/ 764 h 923"/>
                <a:gd name="T50" fmla="*/ 849 w 996"/>
                <a:gd name="T51" fmla="*/ 830 h 923"/>
                <a:gd name="T52" fmla="*/ 819 w 996"/>
                <a:gd name="T53" fmla="*/ 862 h 923"/>
                <a:gd name="T54" fmla="*/ 783 w 996"/>
                <a:gd name="T55" fmla="*/ 913 h 923"/>
                <a:gd name="T56" fmla="*/ 708 w 996"/>
                <a:gd name="T57" fmla="*/ 904 h 923"/>
                <a:gd name="T58" fmla="*/ 675 w 996"/>
                <a:gd name="T59" fmla="*/ 871 h 923"/>
                <a:gd name="T60" fmla="*/ 620 w 996"/>
                <a:gd name="T61" fmla="*/ 797 h 923"/>
                <a:gd name="T62" fmla="*/ 554 w 996"/>
                <a:gd name="T63" fmla="*/ 802 h 923"/>
                <a:gd name="T64" fmla="*/ 511 w 996"/>
                <a:gd name="T65" fmla="*/ 794 h 923"/>
                <a:gd name="T66" fmla="*/ 478 w 996"/>
                <a:gd name="T67" fmla="*/ 752 h 923"/>
                <a:gd name="T68" fmla="*/ 533 w 996"/>
                <a:gd name="T69" fmla="*/ 763 h 923"/>
                <a:gd name="T70" fmla="*/ 567 w 996"/>
                <a:gd name="T71" fmla="*/ 693 h 923"/>
                <a:gd name="T72" fmla="*/ 604 w 996"/>
                <a:gd name="T73" fmla="*/ 589 h 923"/>
                <a:gd name="T74" fmla="*/ 529 w 996"/>
                <a:gd name="T75" fmla="*/ 452 h 923"/>
                <a:gd name="T76" fmla="*/ 426 w 996"/>
                <a:gd name="T77" fmla="*/ 398 h 923"/>
                <a:gd name="T78" fmla="*/ 305 w 996"/>
                <a:gd name="T79" fmla="*/ 318 h 923"/>
                <a:gd name="T80" fmla="*/ 185 w 996"/>
                <a:gd name="T81" fmla="*/ 353 h 923"/>
                <a:gd name="T82" fmla="*/ 97 w 996"/>
                <a:gd name="T83" fmla="*/ 312 h 9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6"/>
                <a:gd name="T127" fmla="*/ 0 h 923"/>
                <a:gd name="T128" fmla="*/ 996 w 996"/>
                <a:gd name="T129" fmla="*/ 923 h 9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6" h="923">
                  <a:moveTo>
                    <a:pt x="9" y="290"/>
                  </a:moveTo>
                  <a:lnTo>
                    <a:pt x="0" y="173"/>
                  </a:lnTo>
                  <a:lnTo>
                    <a:pt x="5" y="147"/>
                  </a:lnTo>
                  <a:lnTo>
                    <a:pt x="38" y="131"/>
                  </a:lnTo>
                  <a:lnTo>
                    <a:pt x="83" y="90"/>
                  </a:lnTo>
                  <a:lnTo>
                    <a:pt x="152" y="59"/>
                  </a:lnTo>
                  <a:lnTo>
                    <a:pt x="183" y="46"/>
                  </a:lnTo>
                  <a:lnTo>
                    <a:pt x="183" y="16"/>
                  </a:lnTo>
                  <a:lnTo>
                    <a:pt x="194" y="0"/>
                  </a:lnTo>
                  <a:lnTo>
                    <a:pt x="207" y="1"/>
                  </a:lnTo>
                  <a:lnTo>
                    <a:pt x="254" y="10"/>
                  </a:lnTo>
                  <a:lnTo>
                    <a:pt x="251" y="32"/>
                  </a:lnTo>
                  <a:lnTo>
                    <a:pt x="261" y="67"/>
                  </a:lnTo>
                  <a:lnTo>
                    <a:pt x="255" y="125"/>
                  </a:lnTo>
                  <a:lnTo>
                    <a:pt x="295" y="188"/>
                  </a:lnTo>
                  <a:lnTo>
                    <a:pt x="315" y="202"/>
                  </a:lnTo>
                  <a:lnTo>
                    <a:pt x="349" y="176"/>
                  </a:lnTo>
                  <a:lnTo>
                    <a:pt x="416" y="176"/>
                  </a:lnTo>
                  <a:lnTo>
                    <a:pt x="433" y="182"/>
                  </a:lnTo>
                  <a:lnTo>
                    <a:pt x="443" y="199"/>
                  </a:lnTo>
                  <a:lnTo>
                    <a:pt x="435" y="217"/>
                  </a:lnTo>
                  <a:lnTo>
                    <a:pt x="397" y="251"/>
                  </a:lnTo>
                  <a:lnTo>
                    <a:pt x="401" y="267"/>
                  </a:lnTo>
                  <a:lnTo>
                    <a:pt x="445" y="303"/>
                  </a:lnTo>
                  <a:lnTo>
                    <a:pt x="462" y="303"/>
                  </a:lnTo>
                  <a:lnTo>
                    <a:pt x="466" y="309"/>
                  </a:lnTo>
                  <a:lnTo>
                    <a:pt x="464" y="324"/>
                  </a:lnTo>
                  <a:lnTo>
                    <a:pt x="490" y="346"/>
                  </a:lnTo>
                  <a:lnTo>
                    <a:pt x="553" y="358"/>
                  </a:lnTo>
                  <a:lnTo>
                    <a:pt x="582" y="349"/>
                  </a:lnTo>
                  <a:lnTo>
                    <a:pt x="620" y="308"/>
                  </a:lnTo>
                  <a:lnTo>
                    <a:pt x="666" y="311"/>
                  </a:lnTo>
                  <a:lnTo>
                    <a:pt x="684" y="342"/>
                  </a:lnTo>
                  <a:lnTo>
                    <a:pt x="675" y="370"/>
                  </a:lnTo>
                  <a:lnTo>
                    <a:pt x="676" y="388"/>
                  </a:lnTo>
                  <a:lnTo>
                    <a:pt x="652" y="404"/>
                  </a:lnTo>
                  <a:lnTo>
                    <a:pt x="641" y="419"/>
                  </a:lnTo>
                  <a:lnTo>
                    <a:pt x="646" y="453"/>
                  </a:lnTo>
                  <a:lnTo>
                    <a:pt x="689" y="486"/>
                  </a:lnTo>
                  <a:lnTo>
                    <a:pt x="708" y="482"/>
                  </a:lnTo>
                  <a:lnTo>
                    <a:pt x="758" y="550"/>
                  </a:lnTo>
                  <a:lnTo>
                    <a:pt x="770" y="601"/>
                  </a:lnTo>
                  <a:lnTo>
                    <a:pt x="763" y="625"/>
                  </a:lnTo>
                  <a:lnTo>
                    <a:pt x="799" y="645"/>
                  </a:lnTo>
                  <a:lnTo>
                    <a:pt x="799" y="662"/>
                  </a:lnTo>
                  <a:lnTo>
                    <a:pt x="831" y="670"/>
                  </a:lnTo>
                  <a:lnTo>
                    <a:pt x="841" y="670"/>
                  </a:lnTo>
                  <a:lnTo>
                    <a:pt x="841" y="641"/>
                  </a:lnTo>
                  <a:lnTo>
                    <a:pt x="867" y="637"/>
                  </a:lnTo>
                  <a:lnTo>
                    <a:pt x="872" y="603"/>
                  </a:lnTo>
                  <a:lnTo>
                    <a:pt x="854" y="589"/>
                  </a:lnTo>
                  <a:lnTo>
                    <a:pt x="841" y="574"/>
                  </a:lnTo>
                  <a:lnTo>
                    <a:pt x="847" y="507"/>
                  </a:lnTo>
                  <a:lnTo>
                    <a:pt x="860" y="501"/>
                  </a:lnTo>
                  <a:lnTo>
                    <a:pt x="883" y="511"/>
                  </a:lnTo>
                  <a:lnTo>
                    <a:pt x="892" y="506"/>
                  </a:lnTo>
                  <a:lnTo>
                    <a:pt x="898" y="519"/>
                  </a:lnTo>
                  <a:lnTo>
                    <a:pt x="960" y="552"/>
                  </a:lnTo>
                  <a:lnTo>
                    <a:pt x="992" y="574"/>
                  </a:lnTo>
                  <a:lnTo>
                    <a:pt x="996" y="595"/>
                  </a:lnTo>
                  <a:lnTo>
                    <a:pt x="981" y="621"/>
                  </a:lnTo>
                  <a:lnTo>
                    <a:pt x="989" y="652"/>
                  </a:lnTo>
                  <a:lnTo>
                    <a:pt x="983" y="666"/>
                  </a:lnTo>
                  <a:lnTo>
                    <a:pt x="939" y="670"/>
                  </a:lnTo>
                  <a:lnTo>
                    <a:pt x="929" y="678"/>
                  </a:lnTo>
                  <a:lnTo>
                    <a:pt x="932" y="685"/>
                  </a:lnTo>
                  <a:lnTo>
                    <a:pt x="932" y="699"/>
                  </a:lnTo>
                  <a:lnTo>
                    <a:pt x="896" y="704"/>
                  </a:lnTo>
                  <a:lnTo>
                    <a:pt x="877" y="693"/>
                  </a:lnTo>
                  <a:lnTo>
                    <a:pt x="852" y="693"/>
                  </a:lnTo>
                  <a:lnTo>
                    <a:pt x="849" y="699"/>
                  </a:lnTo>
                  <a:lnTo>
                    <a:pt x="852" y="713"/>
                  </a:lnTo>
                  <a:lnTo>
                    <a:pt x="841" y="729"/>
                  </a:lnTo>
                  <a:lnTo>
                    <a:pt x="838" y="744"/>
                  </a:lnTo>
                  <a:lnTo>
                    <a:pt x="860" y="764"/>
                  </a:lnTo>
                  <a:lnTo>
                    <a:pt x="843" y="802"/>
                  </a:lnTo>
                  <a:lnTo>
                    <a:pt x="851" y="820"/>
                  </a:lnTo>
                  <a:lnTo>
                    <a:pt x="849" y="830"/>
                  </a:lnTo>
                  <a:lnTo>
                    <a:pt x="823" y="830"/>
                  </a:lnTo>
                  <a:lnTo>
                    <a:pt x="804" y="838"/>
                  </a:lnTo>
                  <a:lnTo>
                    <a:pt x="819" y="862"/>
                  </a:lnTo>
                  <a:lnTo>
                    <a:pt x="808" y="891"/>
                  </a:lnTo>
                  <a:lnTo>
                    <a:pt x="780" y="897"/>
                  </a:lnTo>
                  <a:lnTo>
                    <a:pt x="783" y="913"/>
                  </a:lnTo>
                  <a:lnTo>
                    <a:pt x="775" y="923"/>
                  </a:lnTo>
                  <a:lnTo>
                    <a:pt x="727" y="918"/>
                  </a:lnTo>
                  <a:lnTo>
                    <a:pt x="708" y="904"/>
                  </a:lnTo>
                  <a:lnTo>
                    <a:pt x="704" y="871"/>
                  </a:lnTo>
                  <a:lnTo>
                    <a:pt x="692" y="858"/>
                  </a:lnTo>
                  <a:lnTo>
                    <a:pt x="675" y="871"/>
                  </a:lnTo>
                  <a:lnTo>
                    <a:pt x="646" y="838"/>
                  </a:lnTo>
                  <a:lnTo>
                    <a:pt x="622" y="821"/>
                  </a:lnTo>
                  <a:lnTo>
                    <a:pt x="620" y="797"/>
                  </a:lnTo>
                  <a:lnTo>
                    <a:pt x="613" y="779"/>
                  </a:lnTo>
                  <a:lnTo>
                    <a:pt x="601" y="779"/>
                  </a:lnTo>
                  <a:lnTo>
                    <a:pt x="554" y="802"/>
                  </a:lnTo>
                  <a:lnTo>
                    <a:pt x="557" y="826"/>
                  </a:lnTo>
                  <a:lnTo>
                    <a:pt x="539" y="826"/>
                  </a:lnTo>
                  <a:lnTo>
                    <a:pt x="511" y="794"/>
                  </a:lnTo>
                  <a:lnTo>
                    <a:pt x="480" y="792"/>
                  </a:lnTo>
                  <a:lnTo>
                    <a:pt x="469" y="773"/>
                  </a:lnTo>
                  <a:lnTo>
                    <a:pt x="478" y="752"/>
                  </a:lnTo>
                  <a:lnTo>
                    <a:pt x="497" y="771"/>
                  </a:lnTo>
                  <a:lnTo>
                    <a:pt x="517" y="779"/>
                  </a:lnTo>
                  <a:lnTo>
                    <a:pt x="533" y="763"/>
                  </a:lnTo>
                  <a:lnTo>
                    <a:pt x="533" y="729"/>
                  </a:lnTo>
                  <a:lnTo>
                    <a:pt x="553" y="708"/>
                  </a:lnTo>
                  <a:lnTo>
                    <a:pt x="567" y="693"/>
                  </a:lnTo>
                  <a:lnTo>
                    <a:pt x="560" y="672"/>
                  </a:lnTo>
                  <a:lnTo>
                    <a:pt x="598" y="640"/>
                  </a:lnTo>
                  <a:lnTo>
                    <a:pt x="604" y="589"/>
                  </a:lnTo>
                  <a:lnTo>
                    <a:pt x="587" y="563"/>
                  </a:lnTo>
                  <a:lnTo>
                    <a:pt x="577" y="519"/>
                  </a:lnTo>
                  <a:lnTo>
                    <a:pt x="529" y="452"/>
                  </a:lnTo>
                  <a:lnTo>
                    <a:pt x="505" y="461"/>
                  </a:lnTo>
                  <a:lnTo>
                    <a:pt x="472" y="429"/>
                  </a:lnTo>
                  <a:lnTo>
                    <a:pt x="426" y="398"/>
                  </a:lnTo>
                  <a:lnTo>
                    <a:pt x="406" y="349"/>
                  </a:lnTo>
                  <a:lnTo>
                    <a:pt x="371" y="363"/>
                  </a:lnTo>
                  <a:lnTo>
                    <a:pt x="305" y="318"/>
                  </a:lnTo>
                  <a:lnTo>
                    <a:pt x="273" y="335"/>
                  </a:lnTo>
                  <a:lnTo>
                    <a:pt x="223" y="329"/>
                  </a:lnTo>
                  <a:lnTo>
                    <a:pt x="185" y="353"/>
                  </a:lnTo>
                  <a:lnTo>
                    <a:pt x="162" y="354"/>
                  </a:lnTo>
                  <a:lnTo>
                    <a:pt x="122" y="330"/>
                  </a:lnTo>
                  <a:lnTo>
                    <a:pt x="97" y="312"/>
                  </a:lnTo>
                  <a:lnTo>
                    <a:pt x="9" y="290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128"/>
            <p:cNvSpPr/>
            <p:nvPr/>
          </p:nvSpPr>
          <p:spPr bwMode="auto">
            <a:xfrm>
              <a:off x="2327" y="1018"/>
              <a:ext cx="393" cy="609"/>
            </a:xfrm>
            <a:custGeom>
              <a:avLst/>
              <a:gdLst>
                <a:gd name="T0" fmla="*/ 156 w 393"/>
                <a:gd name="T1" fmla="*/ 590 h 609"/>
                <a:gd name="T2" fmla="*/ 189 w 393"/>
                <a:gd name="T3" fmla="*/ 477 h 609"/>
                <a:gd name="T4" fmla="*/ 262 w 393"/>
                <a:gd name="T5" fmla="*/ 426 h 609"/>
                <a:gd name="T6" fmla="*/ 279 w 393"/>
                <a:gd name="T7" fmla="*/ 381 h 609"/>
                <a:gd name="T8" fmla="*/ 247 w 393"/>
                <a:gd name="T9" fmla="*/ 362 h 609"/>
                <a:gd name="T10" fmla="*/ 208 w 393"/>
                <a:gd name="T11" fmla="*/ 341 h 609"/>
                <a:gd name="T12" fmla="*/ 188 w 393"/>
                <a:gd name="T13" fmla="*/ 284 h 609"/>
                <a:gd name="T14" fmla="*/ 153 w 393"/>
                <a:gd name="T15" fmla="*/ 289 h 609"/>
                <a:gd name="T16" fmla="*/ 114 w 393"/>
                <a:gd name="T17" fmla="*/ 278 h 609"/>
                <a:gd name="T18" fmla="*/ 141 w 393"/>
                <a:gd name="T19" fmla="*/ 216 h 609"/>
                <a:gd name="T20" fmla="*/ 172 w 393"/>
                <a:gd name="T21" fmla="*/ 156 h 609"/>
                <a:gd name="T22" fmla="*/ 227 w 393"/>
                <a:gd name="T23" fmla="*/ 182 h 609"/>
                <a:gd name="T24" fmla="*/ 248 w 393"/>
                <a:gd name="T25" fmla="*/ 221 h 609"/>
                <a:gd name="T26" fmla="*/ 251 w 393"/>
                <a:gd name="T27" fmla="*/ 258 h 609"/>
                <a:gd name="T28" fmla="*/ 282 w 393"/>
                <a:gd name="T29" fmla="*/ 293 h 609"/>
                <a:gd name="T30" fmla="*/ 360 w 393"/>
                <a:gd name="T31" fmla="*/ 272 h 609"/>
                <a:gd name="T32" fmla="*/ 393 w 393"/>
                <a:gd name="T33" fmla="*/ 203 h 609"/>
                <a:gd name="T34" fmla="*/ 352 w 393"/>
                <a:gd name="T35" fmla="*/ 166 h 609"/>
                <a:gd name="T36" fmla="*/ 331 w 393"/>
                <a:gd name="T37" fmla="*/ 108 h 609"/>
                <a:gd name="T38" fmla="*/ 262 w 393"/>
                <a:gd name="T39" fmla="*/ 68 h 609"/>
                <a:gd name="T40" fmla="*/ 222 w 393"/>
                <a:gd name="T41" fmla="*/ 0 h 609"/>
                <a:gd name="T42" fmla="*/ 172 w 393"/>
                <a:gd name="T43" fmla="*/ 39 h 609"/>
                <a:gd name="T44" fmla="*/ 174 w 393"/>
                <a:gd name="T45" fmla="*/ 70 h 609"/>
                <a:gd name="T46" fmla="*/ 126 w 393"/>
                <a:gd name="T47" fmla="*/ 87 h 609"/>
                <a:gd name="T48" fmla="*/ 100 w 393"/>
                <a:gd name="T49" fmla="*/ 96 h 609"/>
                <a:gd name="T50" fmla="*/ 57 w 393"/>
                <a:gd name="T51" fmla="*/ 109 h 609"/>
                <a:gd name="T52" fmla="*/ 45 w 393"/>
                <a:gd name="T53" fmla="*/ 70 h 609"/>
                <a:gd name="T54" fmla="*/ 8 w 393"/>
                <a:gd name="T55" fmla="*/ 126 h 609"/>
                <a:gd name="T56" fmla="*/ 24 w 393"/>
                <a:gd name="T57" fmla="*/ 215 h 609"/>
                <a:gd name="T58" fmla="*/ 45 w 393"/>
                <a:gd name="T59" fmla="*/ 272 h 609"/>
                <a:gd name="T60" fmla="*/ 53 w 393"/>
                <a:gd name="T61" fmla="*/ 336 h 609"/>
                <a:gd name="T62" fmla="*/ 5 w 393"/>
                <a:gd name="T63" fmla="*/ 413 h 609"/>
                <a:gd name="T64" fmla="*/ 51 w 393"/>
                <a:gd name="T65" fmla="*/ 486 h 609"/>
                <a:gd name="T66" fmla="*/ 37 w 393"/>
                <a:gd name="T67" fmla="*/ 535 h 609"/>
                <a:gd name="T68" fmla="*/ 18 w 393"/>
                <a:gd name="T69" fmla="*/ 575 h 609"/>
                <a:gd name="T70" fmla="*/ 112 w 393"/>
                <a:gd name="T71" fmla="*/ 609 h 609"/>
                <a:gd name="T72" fmla="*/ 153 w 393"/>
                <a:gd name="T73" fmla="*/ 600 h 6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3"/>
                <a:gd name="T112" fmla="*/ 0 h 609"/>
                <a:gd name="T113" fmla="*/ 393 w 393"/>
                <a:gd name="T114" fmla="*/ 609 h 6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3" h="609">
                  <a:moveTo>
                    <a:pt x="153" y="600"/>
                  </a:moveTo>
                  <a:lnTo>
                    <a:pt x="156" y="590"/>
                  </a:lnTo>
                  <a:lnTo>
                    <a:pt x="144" y="565"/>
                  </a:lnTo>
                  <a:lnTo>
                    <a:pt x="189" y="477"/>
                  </a:lnTo>
                  <a:lnTo>
                    <a:pt x="230" y="436"/>
                  </a:lnTo>
                  <a:lnTo>
                    <a:pt x="262" y="426"/>
                  </a:lnTo>
                  <a:lnTo>
                    <a:pt x="289" y="388"/>
                  </a:lnTo>
                  <a:lnTo>
                    <a:pt x="279" y="381"/>
                  </a:lnTo>
                  <a:lnTo>
                    <a:pt x="269" y="352"/>
                  </a:lnTo>
                  <a:lnTo>
                    <a:pt x="247" y="362"/>
                  </a:lnTo>
                  <a:lnTo>
                    <a:pt x="210" y="351"/>
                  </a:lnTo>
                  <a:lnTo>
                    <a:pt x="208" y="341"/>
                  </a:lnTo>
                  <a:lnTo>
                    <a:pt x="207" y="276"/>
                  </a:lnTo>
                  <a:lnTo>
                    <a:pt x="188" y="284"/>
                  </a:lnTo>
                  <a:lnTo>
                    <a:pt x="176" y="295"/>
                  </a:lnTo>
                  <a:lnTo>
                    <a:pt x="153" y="289"/>
                  </a:lnTo>
                  <a:lnTo>
                    <a:pt x="119" y="293"/>
                  </a:lnTo>
                  <a:lnTo>
                    <a:pt x="114" y="278"/>
                  </a:lnTo>
                  <a:lnTo>
                    <a:pt x="117" y="247"/>
                  </a:lnTo>
                  <a:lnTo>
                    <a:pt x="141" y="216"/>
                  </a:lnTo>
                  <a:lnTo>
                    <a:pt x="147" y="183"/>
                  </a:lnTo>
                  <a:lnTo>
                    <a:pt x="172" y="156"/>
                  </a:lnTo>
                  <a:lnTo>
                    <a:pt x="216" y="182"/>
                  </a:lnTo>
                  <a:lnTo>
                    <a:pt x="227" y="182"/>
                  </a:lnTo>
                  <a:lnTo>
                    <a:pt x="235" y="215"/>
                  </a:lnTo>
                  <a:lnTo>
                    <a:pt x="248" y="221"/>
                  </a:lnTo>
                  <a:lnTo>
                    <a:pt x="254" y="243"/>
                  </a:lnTo>
                  <a:lnTo>
                    <a:pt x="251" y="258"/>
                  </a:lnTo>
                  <a:lnTo>
                    <a:pt x="279" y="278"/>
                  </a:lnTo>
                  <a:lnTo>
                    <a:pt x="282" y="293"/>
                  </a:lnTo>
                  <a:lnTo>
                    <a:pt x="305" y="305"/>
                  </a:lnTo>
                  <a:lnTo>
                    <a:pt x="360" y="272"/>
                  </a:lnTo>
                  <a:lnTo>
                    <a:pt x="360" y="253"/>
                  </a:lnTo>
                  <a:lnTo>
                    <a:pt x="393" y="203"/>
                  </a:lnTo>
                  <a:lnTo>
                    <a:pt x="369" y="167"/>
                  </a:lnTo>
                  <a:lnTo>
                    <a:pt x="352" y="166"/>
                  </a:lnTo>
                  <a:lnTo>
                    <a:pt x="321" y="143"/>
                  </a:lnTo>
                  <a:lnTo>
                    <a:pt x="331" y="108"/>
                  </a:lnTo>
                  <a:lnTo>
                    <a:pt x="282" y="102"/>
                  </a:lnTo>
                  <a:lnTo>
                    <a:pt x="262" y="68"/>
                  </a:lnTo>
                  <a:lnTo>
                    <a:pt x="263" y="51"/>
                  </a:lnTo>
                  <a:lnTo>
                    <a:pt x="222" y="0"/>
                  </a:lnTo>
                  <a:lnTo>
                    <a:pt x="195" y="15"/>
                  </a:lnTo>
                  <a:lnTo>
                    <a:pt x="172" y="39"/>
                  </a:lnTo>
                  <a:lnTo>
                    <a:pt x="180" y="58"/>
                  </a:lnTo>
                  <a:lnTo>
                    <a:pt x="174" y="70"/>
                  </a:lnTo>
                  <a:lnTo>
                    <a:pt x="141" y="71"/>
                  </a:lnTo>
                  <a:lnTo>
                    <a:pt x="126" y="87"/>
                  </a:lnTo>
                  <a:lnTo>
                    <a:pt x="114" y="81"/>
                  </a:lnTo>
                  <a:lnTo>
                    <a:pt x="100" y="96"/>
                  </a:lnTo>
                  <a:lnTo>
                    <a:pt x="70" y="119"/>
                  </a:lnTo>
                  <a:lnTo>
                    <a:pt x="57" y="109"/>
                  </a:lnTo>
                  <a:lnTo>
                    <a:pt x="57" y="76"/>
                  </a:lnTo>
                  <a:lnTo>
                    <a:pt x="45" y="70"/>
                  </a:lnTo>
                  <a:lnTo>
                    <a:pt x="29" y="77"/>
                  </a:lnTo>
                  <a:lnTo>
                    <a:pt x="8" y="126"/>
                  </a:lnTo>
                  <a:lnTo>
                    <a:pt x="0" y="171"/>
                  </a:lnTo>
                  <a:lnTo>
                    <a:pt x="24" y="215"/>
                  </a:lnTo>
                  <a:lnTo>
                    <a:pt x="45" y="235"/>
                  </a:lnTo>
                  <a:lnTo>
                    <a:pt x="45" y="272"/>
                  </a:lnTo>
                  <a:lnTo>
                    <a:pt x="59" y="303"/>
                  </a:lnTo>
                  <a:lnTo>
                    <a:pt x="53" y="336"/>
                  </a:lnTo>
                  <a:lnTo>
                    <a:pt x="21" y="361"/>
                  </a:lnTo>
                  <a:lnTo>
                    <a:pt x="5" y="413"/>
                  </a:lnTo>
                  <a:lnTo>
                    <a:pt x="32" y="445"/>
                  </a:lnTo>
                  <a:lnTo>
                    <a:pt x="51" y="486"/>
                  </a:lnTo>
                  <a:lnTo>
                    <a:pt x="40" y="508"/>
                  </a:lnTo>
                  <a:lnTo>
                    <a:pt x="37" y="535"/>
                  </a:lnTo>
                  <a:lnTo>
                    <a:pt x="24" y="554"/>
                  </a:lnTo>
                  <a:lnTo>
                    <a:pt x="18" y="575"/>
                  </a:lnTo>
                  <a:lnTo>
                    <a:pt x="37" y="598"/>
                  </a:lnTo>
                  <a:lnTo>
                    <a:pt x="112" y="609"/>
                  </a:lnTo>
                  <a:lnTo>
                    <a:pt x="141" y="596"/>
                  </a:lnTo>
                  <a:lnTo>
                    <a:pt x="153" y="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29"/>
            <p:cNvSpPr/>
            <p:nvPr/>
          </p:nvSpPr>
          <p:spPr bwMode="auto">
            <a:xfrm>
              <a:off x="2323" y="1014"/>
              <a:ext cx="401" cy="618"/>
            </a:xfrm>
            <a:custGeom>
              <a:avLst/>
              <a:gdLst>
                <a:gd name="T0" fmla="*/ 1 w 735"/>
                <a:gd name="T1" fmla="*/ 1 h 1071"/>
                <a:gd name="T2" fmla="*/ 1 w 735"/>
                <a:gd name="T3" fmla="*/ 1 h 1071"/>
                <a:gd name="T4" fmla="*/ 1 w 735"/>
                <a:gd name="T5" fmla="*/ 1 h 1071"/>
                <a:gd name="T6" fmla="*/ 1 w 735"/>
                <a:gd name="T7" fmla="*/ 1 h 1071"/>
                <a:gd name="T8" fmla="*/ 1 w 735"/>
                <a:gd name="T9" fmla="*/ 1 h 1071"/>
                <a:gd name="T10" fmla="*/ 1 w 735"/>
                <a:gd name="T11" fmla="*/ 1 h 1071"/>
                <a:gd name="T12" fmla="*/ 1 w 735"/>
                <a:gd name="T13" fmla="*/ 1 h 1071"/>
                <a:gd name="T14" fmla="*/ 1 w 735"/>
                <a:gd name="T15" fmla="*/ 1 h 1071"/>
                <a:gd name="T16" fmla="*/ 1 w 735"/>
                <a:gd name="T17" fmla="*/ 1 h 1071"/>
                <a:gd name="T18" fmla="*/ 1 w 735"/>
                <a:gd name="T19" fmla="*/ 1 h 1071"/>
                <a:gd name="T20" fmla="*/ 1 w 735"/>
                <a:gd name="T21" fmla="*/ 1 h 1071"/>
                <a:gd name="T22" fmla="*/ 1 w 735"/>
                <a:gd name="T23" fmla="*/ 1 h 1071"/>
                <a:gd name="T24" fmla="*/ 1 w 735"/>
                <a:gd name="T25" fmla="*/ 1 h 1071"/>
                <a:gd name="T26" fmla="*/ 1 w 735"/>
                <a:gd name="T27" fmla="*/ 1 h 1071"/>
                <a:gd name="T28" fmla="*/ 1 w 735"/>
                <a:gd name="T29" fmla="*/ 1 h 1071"/>
                <a:gd name="T30" fmla="*/ 1 w 735"/>
                <a:gd name="T31" fmla="*/ 1 h 1071"/>
                <a:gd name="T32" fmla="*/ 1 w 735"/>
                <a:gd name="T33" fmla="*/ 1 h 1071"/>
                <a:gd name="T34" fmla="*/ 1 w 735"/>
                <a:gd name="T35" fmla="*/ 1 h 1071"/>
                <a:gd name="T36" fmla="*/ 1 w 735"/>
                <a:gd name="T37" fmla="*/ 1 h 1071"/>
                <a:gd name="T38" fmla="*/ 1 w 735"/>
                <a:gd name="T39" fmla="*/ 1 h 1071"/>
                <a:gd name="T40" fmla="*/ 1 w 735"/>
                <a:gd name="T41" fmla="*/ 1 h 1071"/>
                <a:gd name="T42" fmla="*/ 1 w 735"/>
                <a:gd name="T43" fmla="*/ 1 h 1071"/>
                <a:gd name="T44" fmla="*/ 1 w 735"/>
                <a:gd name="T45" fmla="*/ 1 h 1071"/>
                <a:gd name="T46" fmla="*/ 1 w 735"/>
                <a:gd name="T47" fmla="*/ 1 h 1071"/>
                <a:gd name="T48" fmla="*/ 1 w 735"/>
                <a:gd name="T49" fmla="*/ 1 h 1071"/>
                <a:gd name="T50" fmla="*/ 1 w 735"/>
                <a:gd name="T51" fmla="*/ 1 h 1071"/>
                <a:gd name="T52" fmla="*/ 1 w 735"/>
                <a:gd name="T53" fmla="*/ 1 h 1071"/>
                <a:gd name="T54" fmla="*/ 1 w 735"/>
                <a:gd name="T55" fmla="*/ 1 h 1071"/>
                <a:gd name="T56" fmla="*/ 1 w 735"/>
                <a:gd name="T57" fmla="*/ 1 h 1071"/>
                <a:gd name="T58" fmla="*/ 1 w 735"/>
                <a:gd name="T59" fmla="*/ 1 h 1071"/>
                <a:gd name="T60" fmla="*/ 1 w 735"/>
                <a:gd name="T61" fmla="*/ 1 h 1071"/>
                <a:gd name="T62" fmla="*/ 1 w 735"/>
                <a:gd name="T63" fmla="*/ 1 h 1071"/>
                <a:gd name="T64" fmla="*/ 1 w 735"/>
                <a:gd name="T65" fmla="*/ 1 h 1071"/>
                <a:gd name="T66" fmla="*/ 1 w 735"/>
                <a:gd name="T67" fmla="*/ 1 h 1071"/>
                <a:gd name="T68" fmla="*/ 1 w 735"/>
                <a:gd name="T69" fmla="*/ 1 h 1071"/>
                <a:gd name="T70" fmla="*/ 1 w 735"/>
                <a:gd name="T71" fmla="*/ 1 h 1071"/>
                <a:gd name="T72" fmla="*/ 1 w 735"/>
                <a:gd name="T73" fmla="*/ 1 h 1071"/>
                <a:gd name="T74" fmla="*/ 1 w 735"/>
                <a:gd name="T75" fmla="*/ 1 h 1071"/>
                <a:gd name="T76" fmla="*/ 1 w 735"/>
                <a:gd name="T77" fmla="*/ 1 h 1071"/>
                <a:gd name="T78" fmla="*/ 1 w 735"/>
                <a:gd name="T79" fmla="*/ 1 h 1071"/>
                <a:gd name="T80" fmla="*/ 1 w 735"/>
                <a:gd name="T81" fmla="*/ 1 h 1071"/>
                <a:gd name="T82" fmla="*/ 1 w 735"/>
                <a:gd name="T83" fmla="*/ 1 h 1071"/>
                <a:gd name="T84" fmla="*/ 1 w 735"/>
                <a:gd name="T85" fmla="*/ 1 h 1071"/>
                <a:gd name="T86" fmla="*/ 1 w 735"/>
                <a:gd name="T87" fmla="*/ 1 h 1071"/>
                <a:gd name="T88" fmla="*/ 1 w 735"/>
                <a:gd name="T89" fmla="*/ 1 h 1071"/>
                <a:gd name="T90" fmla="*/ 1 w 735"/>
                <a:gd name="T91" fmla="*/ 1 h 1071"/>
                <a:gd name="T92" fmla="*/ 1 w 735"/>
                <a:gd name="T93" fmla="*/ 1 h 1071"/>
                <a:gd name="T94" fmla="*/ 1 w 735"/>
                <a:gd name="T95" fmla="*/ 1 h 1071"/>
                <a:gd name="T96" fmla="*/ 1 w 735"/>
                <a:gd name="T97" fmla="*/ 1 h 1071"/>
                <a:gd name="T98" fmla="*/ 1 w 735"/>
                <a:gd name="T99" fmla="*/ 1 h 1071"/>
                <a:gd name="T100" fmla="*/ 1 w 735"/>
                <a:gd name="T101" fmla="*/ 1 h 1071"/>
                <a:gd name="T102" fmla="*/ 1 w 735"/>
                <a:gd name="T103" fmla="*/ 1 h 1071"/>
                <a:gd name="T104" fmla="*/ 1 w 735"/>
                <a:gd name="T105" fmla="*/ 1 h 1071"/>
                <a:gd name="T106" fmla="*/ 1 w 735"/>
                <a:gd name="T107" fmla="*/ 1 h 1071"/>
                <a:gd name="T108" fmla="*/ 1 w 735"/>
                <a:gd name="T109" fmla="*/ 1 h 1071"/>
                <a:gd name="T110" fmla="*/ 1 w 735"/>
                <a:gd name="T111" fmla="*/ 1 h 1071"/>
                <a:gd name="T112" fmla="*/ 1 w 735"/>
                <a:gd name="T113" fmla="*/ 1 h 1071"/>
                <a:gd name="T114" fmla="*/ 1 w 735"/>
                <a:gd name="T115" fmla="*/ 1 h 1071"/>
                <a:gd name="T116" fmla="*/ 1 w 735"/>
                <a:gd name="T117" fmla="*/ 1 h 10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35"/>
                <a:gd name="T178" fmla="*/ 0 h 1071"/>
                <a:gd name="T179" fmla="*/ 735 w 735"/>
                <a:gd name="T180" fmla="*/ 1071 h 10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35" h="1071">
                  <a:moveTo>
                    <a:pt x="280" y="1045"/>
                  </a:moveTo>
                  <a:lnTo>
                    <a:pt x="286" y="1028"/>
                  </a:lnTo>
                  <a:lnTo>
                    <a:pt x="286" y="1034"/>
                  </a:lnTo>
                  <a:lnTo>
                    <a:pt x="264" y="990"/>
                  </a:lnTo>
                  <a:cubicBezTo>
                    <a:pt x="263" y="987"/>
                    <a:pt x="263" y="984"/>
                    <a:pt x="264" y="982"/>
                  </a:cubicBezTo>
                  <a:lnTo>
                    <a:pt x="348" y="829"/>
                  </a:lnTo>
                  <a:cubicBezTo>
                    <a:pt x="349" y="828"/>
                    <a:pt x="349" y="828"/>
                    <a:pt x="350" y="827"/>
                  </a:cubicBezTo>
                  <a:lnTo>
                    <a:pt x="425" y="756"/>
                  </a:lnTo>
                  <a:cubicBezTo>
                    <a:pt x="426" y="756"/>
                    <a:pt x="427" y="755"/>
                    <a:pt x="428" y="755"/>
                  </a:cubicBezTo>
                  <a:lnTo>
                    <a:pt x="484" y="737"/>
                  </a:lnTo>
                  <a:lnTo>
                    <a:pt x="480" y="740"/>
                  </a:lnTo>
                  <a:lnTo>
                    <a:pt x="531" y="675"/>
                  </a:lnTo>
                  <a:lnTo>
                    <a:pt x="533" y="686"/>
                  </a:lnTo>
                  <a:lnTo>
                    <a:pt x="514" y="673"/>
                  </a:lnTo>
                  <a:cubicBezTo>
                    <a:pt x="513" y="672"/>
                    <a:pt x="512" y="671"/>
                    <a:pt x="511" y="669"/>
                  </a:cubicBezTo>
                  <a:lnTo>
                    <a:pt x="492" y="620"/>
                  </a:lnTo>
                  <a:lnTo>
                    <a:pt x="503" y="624"/>
                  </a:lnTo>
                  <a:lnTo>
                    <a:pt x="464" y="641"/>
                  </a:lnTo>
                  <a:cubicBezTo>
                    <a:pt x="462" y="642"/>
                    <a:pt x="460" y="642"/>
                    <a:pt x="458" y="642"/>
                  </a:cubicBezTo>
                  <a:lnTo>
                    <a:pt x="391" y="623"/>
                  </a:lnTo>
                  <a:cubicBezTo>
                    <a:pt x="388" y="622"/>
                    <a:pt x="386" y="619"/>
                    <a:pt x="385" y="617"/>
                  </a:cubicBezTo>
                  <a:lnTo>
                    <a:pt x="381" y="599"/>
                  </a:lnTo>
                  <a:cubicBezTo>
                    <a:pt x="381" y="599"/>
                    <a:pt x="381" y="598"/>
                    <a:pt x="381" y="598"/>
                  </a:cubicBezTo>
                  <a:lnTo>
                    <a:pt x="379" y="485"/>
                  </a:lnTo>
                  <a:lnTo>
                    <a:pt x="390" y="492"/>
                  </a:lnTo>
                  <a:lnTo>
                    <a:pt x="355" y="507"/>
                  </a:lnTo>
                  <a:lnTo>
                    <a:pt x="357" y="506"/>
                  </a:lnTo>
                  <a:lnTo>
                    <a:pt x="336" y="525"/>
                  </a:lnTo>
                  <a:cubicBezTo>
                    <a:pt x="334" y="527"/>
                    <a:pt x="332" y="528"/>
                    <a:pt x="329" y="527"/>
                  </a:cubicBezTo>
                  <a:lnTo>
                    <a:pt x="286" y="516"/>
                  </a:lnTo>
                  <a:lnTo>
                    <a:pt x="289" y="516"/>
                  </a:lnTo>
                  <a:lnTo>
                    <a:pt x="227" y="523"/>
                  </a:lnTo>
                  <a:cubicBezTo>
                    <a:pt x="223" y="524"/>
                    <a:pt x="220" y="522"/>
                    <a:pt x="218" y="518"/>
                  </a:cubicBezTo>
                  <a:lnTo>
                    <a:pt x="209" y="491"/>
                  </a:lnTo>
                  <a:cubicBezTo>
                    <a:pt x="209" y="490"/>
                    <a:pt x="208" y="489"/>
                    <a:pt x="209" y="488"/>
                  </a:cubicBezTo>
                  <a:lnTo>
                    <a:pt x="214" y="434"/>
                  </a:lnTo>
                  <a:cubicBezTo>
                    <a:pt x="214" y="433"/>
                    <a:pt x="215" y="431"/>
                    <a:pt x="216" y="430"/>
                  </a:cubicBezTo>
                  <a:lnTo>
                    <a:pt x="261" y="376"/>
                  </a:lnTo>
                  <a:lnTo>
                    <a:pt x="259" y="380"/>
                  </a:lnTo>
                  <a:lnTo>
                    <a:pt x="269" y="323"/>
                  </a:lnTo>
                  <a:cubicBezTo>
                    <a:pt x="269" y="321"/>
                    <a:pt x="270" y="320"/>
                    <a:pt x="271" y="318"/>
                  </a:cubicBezTo>
                  <a:lnTo>
                    <a:pt x="318" y="272"/>
                  </a:lnTo>
                  <a:cubicBezTo>
                    <a:pt x="320" y="270"/>
                    <a:pt x="324" y="269"/>
                    <a:pt x="327" y="271"/>
                  </a:cubicBezTo>
                  <a:lnTo>
                    <a:pt x="408" y="315"/>
                  </a:lnTo>
                  <a:lnTo>
                    <a:pt x="404" y="314"/>
                  </a:lnTo>
                  <a:lnTo>
                    <a:pt x="423" y="314"/>
                  </a:lnTo>
                  <a:cubicBezTo>
                    <a:pt x="426" y="314"/>
                    <a:pt x="430" y="317"/>
                    <a:pt x="431" y="320"/>
                  </a:cubicBezTo>
                  <a:lnTo>
                    <a:pt x="446" y="378"/>
                  </a:lnTo>
                  <a:lnTo>
                    <a:pt x="441" y="372"/>
                  </a:lnTo>
                  <a:lnTo>
                    <a:pt x="466" y="384"/>
                  </a:lnTo>
                  <a:cubicBezTo>
                    <a:pt x="468" y="385"/>
                    <a:pt x="469" y="387"/>
                    <a:pt x="470" y="389"/>
                  </a:cubicBezTo>
                  <a:lnTo>
                    <a:pt x="481" y="427"/>
                  </a:lnTo>
                  <a:cubicBezTo>
                    <a:pt x="482" y="428"/>
                    <a:pt x="482" y="430"/>
                    <a:pt x="481" y="431"/>
                  </a:cubicBezTo>
                  <a:lnTo>
                    <a:pt x="476" y="456"/>
                  </a:lnTo>
                  <a:lnTo>
                    <a:pt x="472" y="448"/>
                  </a:lnTo>
                  <a:lnTo>
                    <a:pt x="523" y="482"/>
                  </a:lnTo>
                  <a:cubicBezTo>
                    <a:pt x="525" y="483"/>
                    <a:pt x="526" y="485"/>
                    <a:pt x="526" y="487"/>
                  </a:cubicBezTo>
                  <a:lnTo>
                    <a:pt x="532" y="514"/>
                  </a:lnTo>
                  <a:lnTo>
                    <a:pt x="528" y="508"/>
                  </a:lnTo>
                  <a:lnTo>
                    <a:pt x="571" y="529"/>
                  </a:lnTo>
                  <a:lnTo>
                    <a:pt x="563" y="530"/>
                  </a:lnTo>
                  <a:lnTo>
                    <a:pt x="663" y="472"/>
                  </a:lnTo>
                  <a:lnTo>
                    <a:pt x="659" y="479"/>
                  </a:lnTo>
                  <a:lnTo>
                    <a:pt x="659" y="445"/>
                  </a:lnTo>
                  <a:cubicBezTo>
                    <a:pt x="659" y="443"/>
                    <a:pt x="659" y="441"/>
                    <a:pt x="660" y="440"/>
                  </a:cubicBezTo>
                  <a:lnTo>
                    <a:pt x="720" y="354"/>
                  </a:lnTo>
                  <a:lnTo>
                    <a:pt x="720" y="363"/>
                  </a:lnTo>
                  <a:lnTo>
                    <a:pt x="677" y="302"/>
                  </a:lnTo>
                  <a:lnTo>
                    <a:pt x="683" y="305"/>
                  </a:lnTo>
                  <a:lnTo>
                    <a:pt x="651" y="303"/>
                  </a:lnTo>
                  <a:cubicBezTo>
                    <a:pt x="650" y="303"/>
                    <a:pt x="648" y="303"/>
                    <a:pt x="647" y="302"/>
                  </a:cubicBezTo>
                  <a:lnTo>
                    <a:pt x="591" y="262"/>
                  </a:lnTo>
                  <a:cubicBezTo>
                    <a:pt x="588" y="260"/>
                    <a:pt x="587" y="256"/>
                    <a:pt x="588" y="253"/>
                  </a:cubicBezTo>
                  <a:lnTo>
                    <a:pt x="606" y="192"/>
                  </a:lnTo>
                  <a:lnTo>
                    <a:pt x="613" y="202"/>
                  </a:lnTo>
                  <a:lnTo>
                    <a:pt x="523" y="192"/>
                  </a:lnTo>
                  <a:cubicBezTo>
                    <a:pt x="521" y="192"/>
                    <a:pt x="519" y="191"/>
                    <a:pt x="517" y="189"/>
                  </a:cubicBezTo>
                  <a:lnTo>
                    <a:pt x="480" y="129"/>
                  </a:lnTo>
                  <a:cubicBezTo>
                    <a:pt x="479" y="128"/>
                    <a:pt x="478" y="126"/>
                    <a:pt x="479" y="124"/>
                  </a:cubicBezTo>
                  <a:lnTo>
                    <a:pt x="482" y="94"/>
                  </a:lnTo>
                  <a:lnTo>
                    <a:pt x="484" y="100"/>
                  </a:lnTo>
                  <a:lnTo>
                    <a:pt x="409" y="14"/>
                  </a:lnTo>
                  <a:lnTo>
                    <a:pt x="419" y="16"/>
                  </a:lnTo>
                  <a:lnTo>
                    <a:pt x="368" y="41"/>
                  </a:lnTo>
                  <a:lnTo>
                    <a:pt x="370" y="39"/>
                  </a:lnTo>
                  <a:lnTo>
                    <a:pt x="329" y="81"/>
                  </a:lnTo>
                  <a:lnTo>
                    <a:pt x="331" y="72"/>
                  </a:lnTo>
                  <a:lnTo>
                    <a:pt x="346" y="105"/>
                  </a:lnTo>
                  <a:cubicBezTo>
                    <a:pt x="347" y="107"/>
                    <a:pt x="347" y="110"/>
                    <a:pt x="346" y="112"/>
                  </a:cubicBezTo>
                  <a:lnTo>
                    <a:pt x="334" y="133"/>
                  </a:lnTo>
                  <a:cubicBezTo>
                    <a:pt x="333" y="135"/>
                    <a:pt x="330" y="137"/>
                    <a:pt x="327" y="137"/>
                  </a:cubicBezTo>
                  <a:lnTo>
                    <a:pt x="267" y="139"/>
                  </a:lnTo>
                  <a:lnTo>
                    <a:pt x="273" y="137"/>
                  </a:lnTo>
                  <a:lnTo>
                    <a:pt x="245" y="163"/>
                  </a:lnTo>
                  <a:cubicBezTo>
                    <a:pt x="242" y="166"/>
                    <a:pt x="239" y="166"/>
                    <a:pt x="236" y="165"/>
                  </a:cubicBezTo>
                  <a:lnTo>
                    <a:pt x="213" y="155"/>
                  </a:lnTo>
                  <a:lnTo>
                    <a:pt x="222" y="154"/>
                  </a:lnTo>
                  <a:lnTo>
                    <a:pt x="198" y="179"/>
                  </a:lnTo>
                  <a:cubicBezTo>
                    <a:pt x="198" y="179"/>
                    <a:pt x="197" y="179"/>
                    <a:pt x="197" y="180"/>
                  </a:cubicBezTo>
                  <a:lnTo>
                    <a:pt x="141" y="220"/>
                  </a:lnTo>
                  <a:cubicBezTo>
                    <a:pt x="138" y="222"/>
                    <a:pt x="134" y="222"/>
                    <a:pt x="131" y="220"/>
                  </a:cubicBezTo>
                  <a:lnTo>
                    <a:pt x="107" y="202"/>
                  </a:lnTo>
                  <a:cubicBezTo>
                    <a:pt x="105" y="201"/>
                    <a:pt x="104" y="199"/>
                    <a:pt x="104" y="196"/>
                  </a:cubicBezTo>
                  <a:lnTo>
                    <a:pt x="104" y="139"/>
                  </a:lnTo>
                  <a:lnTo>
                    <a:pt x="108" y="146"/>
                  </a:lnTo>
                  <a:lnTo>
                    <a:pt x="88" y="136"/>
                  </a:lnTo>
                  <a:lnTo>
                    <a:pt x="94" y="136"/>
                  </a:lnTo>
                  <a:lnTo>
                    <a:pt x="64" y="148"/>
                  </a:lnTo>
                  <a:lnTo>
                    <a:pt x="68" y="144"/>
                  </a:lnTo>
                  <a:lnTo>
                    <a:pt x="29" y="228"/>
                  </a:lnTo>
                  <a:lnTo>
                    <a:pt x="29" y="226"/>
                  </a:lnTo>
                  <a:lnTo>
                    <a:pt x="16" y="304"/>
                  </a:lnTo>
                  <a:lnTo>
                    <a:pt x="15" y="299"/>
                  </a:lnTo>
                  <a:lnTo>
                    <a:pt x="60" y="376"/>
                  </a:lnTo>
                  <a:lnTo>
                    <a:pt x="59" y="374"/>
                  </a:lnTo>
                  <a:lnTo>
                    <a:pt x="96" y="408"/>
                  </a:lnTo>
                  <a:cubicBezTo>
                    <a:pt x="98" y="410"/>
                    <a:pt x="99" y="412"/>
                    <a:pt x="99" y="414"/>
                  </a:cubicBezTo>
                  <a:lnTo>
                    <a:pt x="99" y="479"/>
                  </a:lnTo>
                  <a:lnTo>
                    <a:pt x="98" y="476"/>
                  </a:lnTo>
                  <a:lnTo>
                    <a:pt x="124" y="529"/>
                  </a:lnTo>
                  <a:cubicBezTo>
                    <a:pt x="125" y="531"/>
                    <a:pt x="125" y="532"/>
                    <a:pt x="125" y="534"/>
                  </a:cubicBezTo>
                  <a:lnTo>
                    <a:pt x="114" y="592"/>
                  </a:lnTo>
                  <a:cubicBezTo>
                    <a:pt x="113" y="594"/>
                    <a:pt x="112" y="595"/>
                    <a:pt x="111" y="597"/>
                  </a:cubicBezTo>
                  <a:lnTo>
                    <a:pt x="51" y="639"/>
                  </a:lnTo>
                  <a:lnTo>
                    <a:pt x="54" y="635"/>
                  </a:lnTo>
                  <a:lnTo>
                    <a:pt x="25" y="724"/>
                  </a:lnTo>
                  <a:lnTo>
                    <a:pt x="24" y="717"/>
                  </a:lnTo>
                  <a:lnTo>
                    <a:pt x="73" y="774"/>
                  </a:lnTo>
                  <a:cubicBezTo>
                    <a:pt x="73" y="775"/>
                    <a:pt x="73" y="775"/>
                    <a:pt x="74" y="776"/>
                  </a:cubicBezTo>
                  <a:lnTo>
                    <a:pt x="109" y="847"/>
                  </a:lnTo>
                  <a:cubicBezTo>
                    <a:pt x="111" y="849"/>
                    <a:pt x="110" y="852"/>
                    <a:pt x="109" y="854"/>
                  </a:cubicBezTo>
                  <a:lnTo>
                    <a:pt x="89" y="891"/>
                  </a:lnTo>
                  <a:lnTo>
                    <a:pt x="90" y="887"/>
                  </a:lnTo>
                  <a:lnTo>
                    <a:pt x="84" y="935"/>
                  </a:lnTo>
                  <a:cubicBezTo>
                    <a:pt x="84" y="937"/>
                    <a:pt x="83" y="938"/>
                    <a:pt x="83" y="939"/>
                  </a:cubicBezTo>
                  <a:lnTo>
                    <a:pt x="60" y="971"/>
                  </a:lnTo>
                  <a:lnTo>
                    <a:pt x="61" y="969"/>
                  </a:lnTo>
                  <a:lnTo>
                    <a:pt x="50" y="1006"/>
                  </a:lnTo>
                  <a:lnTo>
                    <a:pt x="48" y="998"/>
                  </a:lnTo>
                  <a:lnTo>
                    <a:pt x="82" y="1038"/>
                  </a:lnTo>
                  <a:lnTo>
                    <a:pt x="77" y="1035"/>
                  </a:lnTo>
                  <a:lnTo>
                    <a:pt x="214" y="1055"/>
                  </a:lnTo>
                  <a:lnTo>
                    <a:pt x="210" y="1055"/>
                  </a:lnTo>
                  <a:lnTo>
                    <a:pt x="264" y="1032"/>
                  </a:lnTo>
                  <a:cubicBezTo>
                    <a:pt x="266" y="1031"/>
                    <a:pt x="268" y="1031"/>
                    <a:pt x="270" y="1032"/>
                  </a:cubicBezTo>
                  <a:lnTo>
                    <a:pt x="291" y="1040"/>
                  </a:lnTo>
                  <a:lnTo>
                    <a:pt x="285" y="1055"/>
                  </a:lnTo>
                  <a:lnTo>
                    <a:pt x="264" y="1047"/>
                  </a:lnTo>
                  <a:lnTo>
                    <a:pt x="270" y="1047"/>
                  </a:lnTo>
                  <a:lnTo>
                    <a:pt x="216" y="1070"/>
                  </a:lnTo>
                  <a:cubicBezTo>
                    <a:pt x="215" y="1070"/>
                    <a:pt x="213" y="1071"/>
                    <a:pt x="212" y="1070"/>
                  </a:cubicBezTo>
                  <a:lnTo>
                    <a:pt x="75" y="1051"/>
                  </a:lnTo>
                  <a:cubicBezTo>
                    <a:pt x="73" y="1051"/>
                    <a:pt x="71" y="1050"/>
                    <a:pt x="70" y="1049"/>
                  </a:cubicBezTo>
                  <a:lnTo>
                    <a:pt x="36" y="1008"/>
                  </a:lnTo>
                  <a:cubicBezTo>
                    <a:pt x="34" y="1006"/>
                    <a:pt x="34" y="1003"/>
                    <a:pt x="35" y="1001"/>
                  </a:cubicBezTo>
                  <a:lnTo>
                    <a:pt x="46" y="965"/>
                  </a:lnTo>
                  <a:cubicBezTo>
                    <a:pt x="46" y="964"/>
                    <a:pt x="46" y="963"/>
                    <a:pt x="47" y="962"/>
                  </a:cubicBezTo>
                  <a:lnTo>
                    <a:pt x="69" y="930"/>
                  </a:lnTo>
                  <a:lnTo>
                    <a:pt x="68" y="933"/>
                  </a:lnTo>
                  <a:lnTo>
                    <a:pt x="74" y="886"/>
                  </a:lnTo>
                  <a:cubicBezTo>
                    <a:pt x="74" y="885"/>
                    <a:pt x="74" y="884"/>
                    <a:pt x="75" y="883"/>
                  </a:cubicBezTo>
                  <a:lnTo>
                    <a:pt x="95" y="846"/>
                  </a:lnTo>
                  <a:lnTo>
                    <a:pt x="95" y="854"/>
                  </a:lnTo>
                  <a:lnTo>
                    <a:pt x="59" y="783"/>
                  </a:lnTo>
                  <a:lnTo>
                    <a:pt x="60" y="785"/>
                  </a:lnTo>
                  <a:lnTo>
                    <a:pt x="12" y="727"/>
                  </a:lnTo>
                  <a:cubicBezTo>
                    <a:pt x="10" y="725"/>
                    <a:pt x="9" y="722"/>
                    <a:pt x="10" y="720"/>
                  </a:cubicBezTo>
                  <a:lnTo>
                    <a:pt x="38" y="630"/>
                  </a:lnTo>
                  <a:cubicBezTo>
                    <a:pt x="39" y="628"/>
                    <a:pt x="40" y="627"/>
                    <a:pt x="41" y="626"/>
                  </a:cubicBezTo>
                  <a:lnTo>
                    <a:pt x="101" y="583"/>
                  </a:lnTo>
                  <a:lnTo>
                    <a:pt x="98" y="588"/>
                  </a:lnTo>
                  <a:lnTo>
                    <a:pt x="109" y="531"/>
                  </a:lnTo>
                  <a:lnTo>
                    <a:pt x="110" y="536"/>
                  </a:lnTo>
                  <a:lnTo>
                    <a:pt x="84" y="483"/>
                  </a:lnTo>
                  <a:cubicBezTo>
                    <a:pt x="83" y="482"/>
                    <a:pt x="83" y="480"/>
                    <a:pt x="83" y="479"/>
                  </a:cubicBezTo>
                  <a:lnTo>
                    <a:pt x="83" y="414"/>
                  </a:lnTo>
                  <a:lnTo>
                    <a:pt x="86" y="420"/>
                  </a:lnTo>
                  <a:lnTo>
                    <a:pt x="48" y="385"/>
                  </a:lnTo>
                  <a:cubicBezTo>
                    <a:pt x="47" y="385"/>
                    <a:pt x="47" y="384"/>
                    <a:pt x="47" y="384"/>
                  </a:cubicBezTo>
                  <a:lnTo>
                    <a:pt x="2" y="307"/>
                  </a:lnTo>
                  <a:cubicBezTo>
                    <a:pt x="1" y="306"/>
                    <a:pt x="0" y="304"/>
                    <a:pt x="1" y="302"/>
                  </a:cubicBezTo>
                  <a:lnTo>
                    <a:pt x="14" y="223"/>
                  </a:lnTo>
                  <a:cubicBezTo>
                    <a:pt x="14" y="223"/>
                    <a:pt x="14" y="222"/>
                    <a:pt x="14" y="221"/>
                  </a:cubicBezTo>
                  <a:lnTo>
                    <a:pt x="54" y="137"/>
                  </a:lnTo>
                  <a:cubicBezTo>
                    <a:pt x="55" y="135"/>
                    <a:pt x="56" y="134"/>
                    <a:pt x="58" y="133"/>
                  </a:cubicBezTo>
                  <a:lnTo>
                    <a:pt x="88" y="122"/>
                  </a:lnTo>
                  <a:cubicBezTo>
                    <a:pt x="90" y="121"/>
                    <a:pt x="92" y="121"/>
                    <a:pt x="94" y="122"/>
                  </a:cubicBezTo>
                  <a:lnTo>
                    <a:pt x="115" y="131"/>
                  </a:lnTo>
                  <a:cubicBezTo>
                    <a:pt x="118" y="133"/>
                    <a:pt x="120" y="135"/>
                    <a:pt x="120" y="139"/>
                  </a:cubicBezTo>
                  <a:lnTo>
                    <a:pt x="120" y="196"/>
                  </a:lnTo>
                  <a:lnTo>
                    <a:pt x="116" y="189"/>
                  </a:lnTo>
                  <a:lnTo>
                    <a:pt x="141" y="207"/>
                  </a:lnTo>
                  <a:lnTo>
                    <a:pt x="131" y="207"/>
                  </a:lnTo>
                  <a:lnTo>
                    <a:pt x="188" y="166"/>
                  </a:lnTo>
                  <a:lnTo>
                    <a:pt x="186" y="167"/>
                  </a:lnTo>
                  <a:lnTo>
                    <a:pt x="211" y="143"/>
                  </a:lnTo>
                  <a:cubicBezTo>
                    <a:pt x="213" y="140"/>
                    <a:pt x="217" y="139"/>
                    <a:pt x="220" y="141"/>
                  </a:cubicBezTo>
                  <a:lnTo>
                    <a:pt x="242" y="150"/>
                  </a:lnTo>
                  <a:lnTo>
                    <a:pt x="234" y="152"/>
                  </a:lnTo>
                  <a:lnTo>
                    <a:pt x="262" y="125"/>
                  </a:lnTo>
                  <a:cubicBezTo>
                    <a:pt x="263" y="124"/>
                    <a:pt x="265" y="123"/>
                    <a:pt x="267" y="123"/>
                  </a:cubicBezTo>
                  <a:lnTo>
                    <a:pt x="327" y="121"/>
                  </a:lnTo>
                  <a:lnTo>
                    <a:pt x="320" y="125"/>
                  </a:lnTo>
                  <a:lnTo>
                    <a:pt x="331" y="104"/>
                  </a:lnTo>
                  <a:lnTo>
                    <a:pt x="331" y="111"/>
                  </a:lnTo>
                  <a:lnTo>
                    <a:pt x="316" y="79"/>
                  </a:lnTo>
                  <a:cubicBezTo>
                    <a:pt x="315" y="76"/>
                    <a:pt x="315" y="72"/>
                    <a:pt x="318" y="70"/>
                  </a:cubicBezTo>
                  <a:lnTo>
                    <a:pt x="359" y="28"/>
                  </a:lnTo>
                  <a:cubicBezTo>
                    <a:pt x="360" y="27"/>
                    <a:pt x="360" y="27"/>
                    <a:pt x="361" y="26"/>
                  </a:cubicBezTo>
                  <a:lnTo>
                    <a:pt x="412" y="1"/>
                  </a:lnTo>
                  <a:cubicBezTo>
                    <a:pt x="415" y="0"/>
                    <a:pt x="419" y="0"/>
                    <a:pt x="421" y="3"/>
                  </a:cubicBezTo>
                  <a:lnTo>
                    <a:pt x="496" y="89"/>
                  </a:lnTo>
                  <a:cubicBezTo>
                    <a:pt x="498" y="91"/>
                    <a:pt x="499" y="93"/>
                    <a:pt x="498" y="96"/>
                  </a:cubicBezTo>
                  <a:lnTo>
                    <a:pt x="495" y="126"/>
                  </a:lnTo>
                  <a:lnTo>
                    <a:pt x="493" y="121"/>
                  </a:lnTo>
                  <a:lnTo>
                    <a:pt x="531" y="180"/>
                  </a:lnTo>
                  <a:lnTo>
                    <a:pt x="525" y="177"/>
                  </a:lnTo>
                  <a:lnTo>
                    <a:pt x="615" y="186"/>
                  </a:lnTo>
                  <a:cubicBezTo>
                    <a:pt x="617" y="186"/>
                    <a:pt x="619" y="188"/>
                    <a:pt x="621" y="190"/>
                  </a:cubicBezTo>
                  <a:cubicBezTo>
                    <a:pt x="622" y="192"/>
                    <a:pt x="622" y="194"/>
                    <a:pt x="622" y="196"/>
                  </a:cubicBezTo>
                  <a:lnTo>
                    <a:pt x="603" y="258"/>
                  </a:lnTo>
                  <a:lnTo>
                    <a:pt x="600" y="249"/>
                  </a:lnTo>
                  <a:lnTo>
                    <a:pt x="656" y="289"/>
                  </a:lnTo>
                  <a:lnTo>
                    <a:pt x="652" y="287"/>
                  </a:lnTo>
                  <a:lnTo>
                    <a:pt x="684" y="289"/>
                  </a:lnTo>
                  <a:cubicBezTo>
                    <a:pt x="686" y="289"/>
                    <a:pt x="689" y="291"/>
                    <a:pt x="690" y="293"/>
                  </a:cubicBezTo>
                  <a:lnTo>
                    <a:pt x="733" y="354"/>
                  </a:lnTo>
                  <a:cubicBezTo>
                    <a:pt x="735" y="357"/>
                    <a:pt x="735" y="360"/>
                    <a:pt x="733" y="363"/>
                  </a:cubicBezTo>
                  <a:lnTo>
                    <a:pt x="673" y="449"/>
                  </a:lnTo>
                  <a:lnTo>
                    <a:pt x="675" y="445"/>
                  </a:lnTo>
                  <a:lnTo>
                    <a:pt x="675" y="479"/>
                  </a:lnTo>
                  <a:cubicBezTo>
                    <a:pt x="675" y="482"/>
                    <a:pt x="673" y="485"/>
                    <a:pt x="671" y="486"/>
                  </a:cubicBezTo>
                  <a:lnTo>
                    <a:pt x="571" y="543"/>
                  </a:lnTo>
                  <a:cubicBezTo>
                    <a:pt x="569" y="545"/>
                    <a:pt x="566" y="545"/>
                    <a:pt x="564" y="544"/>
                  </a:cubicBezTo>
                  <a:lnTo>
                    <a:pt x="521" y="523"/>
                  </a:lnTo>
                  <a:cubicBezTo>
                    <a:pt x="518" y="522"/>
                    <a:pt x="517" y="519"/>
                    <a:pt x="516" y="517"/>
                  </a:cubicBezTo>
                  <a:lnTo>
                    <a:pt x="511" y="490"/>
                  </a:lnTo>
                  <a:lnTo>
                    <a:pt x="514" y="495"/>
                  </a:lnTo>
                  <a:lnTo>
                    <a:pt x="463" y="461"/>
                  </a:lnTo>
                  <a:cubicBezTo>
                    <a:pt x="461" y="459"/>
                    <a:pt x="459" y="456"/>
                    <a:pt x="460" y="452"/>
                  </a:cubicBezTo>
                  <a:lnTo>
                    <a:pt x="466" y="428"/>
                  </a:lnTo>
                  <a:lnTo>
                    <a:pt x="466" y="432"/>
                  </a:lnTo>
                  <a:lnTo>
                    <a:pt x="455" y="393"/>
                  </a:lnTo>
                  <a:lnTo>
                    <a:pt x="459" y="398"/>
                  </a:lnTo>
                  <a:lnTo>
                    <a:pt x="434" y="387"/>
                  </a:lnTo>
                  <a:cubicBezTo>
                    <a:pt x="432" y="386"/>
                    <a:pt x="431" y="384"/>
                    <a:pt x="430" y="382"/>
                  </a:cubicBezTo>
                  <a:lnTo>
                    <a:pt x="415" y="324"/>
                  </a:lnTo>
                  <a:lnTo>
                    <a:pt x="423" y="330"/>
                  </a:lnTo>
                  <a:lnTo>
                    <a:pt x="404" y="330"/>
                  </a:lnTo>
                  <a:cubicBezTo>
                    <a:pt x="403" y="330"/>
                    <a:pt x="401" y="330"/>
                    <a:pt x="400" y="329"/>
                  </a:cubicBezTo>
                  <a:lnTo>
                    <a:pt x="320" y="285"/>
                  </a:lnTo>
                  <a:lnTo>
                    <a:pt x="329" y="284"/>
                  </a:lnTo>
                  <a:lnTo>
                    <a:pt x="282" y="330"/>
                  </a:lnTo>
                  <a:lnTo>
                    <a:pt x="284" y="325"/>
                  </a:lnTo>
                  <a:lnTo>
                    <a:pt x="275" y="383"/>
                  </a:lnTo>
                  <a:cubicBezTo>
                    <a:pt x="275" y="384"/>
                    <a:pt x="274" y="386"/>
                    <a:pt x="273" y="387"/>
                  </a:cubicBezTo>
                  <a:lnTo>
                    <a:pt x="228" y="440"/>
                  </a:lnTo>
                  <a:lnTo>
                    <a:pt x="230" y="436"/>
                  </a:lnTo>
                  <a:lnTo>
                    <a:pt x="225" y="489"/>
                  </a:lnTo>
                  <a:lnTo>
                    <a:pt x="224" y="486"/>
                  </a:lnTo>
                  <a:lnTo>
                    <a:pt x="234" y="513"/>
                  </a:lnTo>
                  <a:lnTo>
                    <a:pt x="225" y="507"/>
                  </a:lnTo>
                  <a:lnTo>
                    <a:pt x="287" y="500"/>
                  </a:lnTo>
                  <a:cubicBezTo>
                    <a:pt x="288" y="500"/>
                    <a:pt x="289" y="500"/>
                    <a:pt x="290" y="500"/>
                  </a:cubicBezTo>
                  <a:lnTo>
                    <a:pt x="333" y="512"/>
                  </a:lnTo>
                  <a:lnTo>
                    <a:pt x="326" y="513"/>
                  </a:lnTo>
                  <a:lnTo>
                    <a:pt x="346" y="494"/>
                  </a:lnTo>
                  <a:cubicBezTo>
                    <a:pt x="347" y="494"/>
                    <a:pt x="348" y="493"/>
                    <a:pt x="348" y="493"/>
                  </a:cubicBezTo>
                  <a:lnTo>
                    <a:pt x="384" y="477"/>
                  </a:lnTo>
                  <a:cubicBezTo>
                    <a:pt x="386" y="476"/>
                    <a:pt x="389" y="477"/>
                    <a:pt x="392" y="478"/>
                  </a:cubicBezTo>
                  <a:cubicBezTo>
                    <a:pt x="394" y="480"/>
                    <a:pt x="395" y="482"/>
                    <a:pt x="395" y="485"/>
                  </a:cubicBezTo>
                  <a:lnTo>
                    <a:pt x="397" y="598"/>
                  </a:lnTo>
                  <a:lnTo>
                    <a:pt x="397" y="596"/>
                  </a:lnTo>
                  <a:lnTo>
                    <a:pt x="401" y="613"/>
                  </a:lnTo>
                  <a:lnTo>
                    <a:pt x="395" y="607"/>
                  </a:lnTo>
                  <a:lnTo>
                    <a:pt x="463" y="626"/>
                  </a:lnTo>
                  <a:lnTo>
                    <a:pt x="457" y="627"/>
                  </a:lnTo>
                  <a:lnTo>
                    <a:pt x="496" y="609"/>
                  </a:lnTo>
                  <a:cubicBezTo>
                    <a:pt x="499" y="609"/>
                    <a:pt x="501" y="609"/>
                    <a:pt x="503" y="609"/>
                  </a:cubicBezTo>
                  <a:cubicBezTo>
                    <a:pt x="505" y="610"/>
                    <a:pt x="506" y="612"/>
                    <a:pt x="507" y="614"/>
                  </a:cubicBezTo>
                  <a:lnTo>
                    <a:pt x="526" y="664"/>
                  </a:lnTo>
                  <a:lnTo>
                    <a:pt x="523" y="660"/>
                  </a:lnTo>
                  <a:lnTo>
                    <a:pt x="542" y="673"/>
                  </a:lnTo>
                  <a:cubicBezTo>
                    <a:pt x="544" y="675"/>
                    <a:pt x="545" y="677"/>
                    <a:pt x="545" y="679"/>
                  </a:cubicBezTo>
                  <a:cubicBezTo>
                    <a:pt x="545" y="681"/>
                    <a:pt x="545" y="683"/>
                    <a:pt x="544" y="685"/>
                  </a:cubicBezTo>
                  <a:lnTo>
                    <a:pt x="493" y="750"/>
                  </a:lnTo>
                  <a:cubicBezTo>
                    <a:pt x="492" y="751"/>
                    <a:pt x="490" y="752"/>
                    <a:pt x="489" y="753"/>
                  </a:cubicBezTo>
                  <a:lnTo>
                    <a:pt x="433" y="770"/>
                  </a:lnTo>
                  <a:lnTo>
                    <a:pt x="436" y="768"/>
                  </a:lnTo>
                  <a:lnTo>
                    <a:pt x="361" y="839"/>
                  </a:lnTo>
                  <a:lnTo>
                    <a:pt x="362" y="837"/>
                  </a:lnTo>
                  <a:lnTo>
                    <a:pt x="278" y="990"/>
                  </a:lnTo>
                  <a:lnTo>
                    <a:pt x="278" y="982"/>
                  </a:lnTo>
                  <a:lnTo>
                    <a:pt x="301" y="1026"/>
                  </a:lnTo>
                  <a:cubicBezTo>
                    <a:pt x="302" y="1028"/>
                    <a:pt x="302" y="1030"/>
                    <a:pt x="301" y="1033"/>
                  </a:cubicBezTo>
                  <a:lnTo>
                    <a:pt x="295" y="1050"/>
                  </a:lnTo>
                  <a:lnTo>
                    <a:pt x="280" y="1045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130"/>
            <p:cNvSpPr/>
            <p:nvPr/>
          </p:nvSpPr>
          <p:spPr bwMode="auto">
            <a:xfrm>
              <a:off x="1295" y="-16"/>
              <a:ext cx="1608" cy="1588"/>
            </a:xfrm>
            <a:custGeom>
              <a:avLst/>
              <a:gdLst>
                <a:gd name="T0" fmla="*/ 526 w 1608"/>
                <a:gd name="T1" fmla="*/ 1542 h 1588"/>
                <a:gd name="T2" fmla="*/ 596 w 1608"/>
                <a:gd name="T3" fmla="*/ 1407 h 1588"/>
                <a:gd name="T4" fmla="*/ 646 w 1608"/>
                <a:gd name="T5" fmla="*/ 1533 h 1588"/>
                <a:gd name="T6" fmla="*/ 712 w 1608"/>
                <a:gd name="T7" fmla="*/ 1560 h 1588"/>
                <a:gd name="T8" fmla="*/ 792 w 1608"/>
                <a:gd name="T9" fmla="*/ 1426 h 1588"/>
                <a:gd name="T10" fmla="*/ 877 w 1608"/>
                <a:gd name="T11" fmla="*/ 1379 h 1588"/>
                <a:gd name="T12" fmla="*/ 974 w 1608"/>
                <a:gd name="T13" fmla="*/ 1294 h 1588"/>
                <a:gd name="T14" fmla="*/ 1032 w 1608"/>
                <a:gd name="T15" fmla="*/ 1212 h 1588"/>
                <a:gd name="T16" fmla="*/ 1088 w 1608"/>
                <a:gd name="T17" fmla="*/ 1115 h 1588"/>
                <a:gd name="T18" fmla="*/ 1145 w 1608"/>
                <a:gd name="T19" fmla="*/ 1121 h 1588"/>
                <a:gd name="T20" fmla="*/ 1211 w 1608"/>
                <a:gd name="T21" fmla="*/ 1098 h 1588"/>
                <a:gd name="T22" fmla="*/ 1293 w 1608"/>
                <a:gd name="T23" fmla="*/ 1090 h 1588"/>
                <a:gd name="T24" fmla="*/ 1371 w 1608"/>
                <a:gd name="T25" fmla="*/ 1122 h 1588"/>
                <a:gd name="T26" fmla="*/ 1412 w 1608"/>
                <a:gd name="T27" fmla="*/ 1087 h 1588"/>
                <a:gd name="T28" fmla="*/ 1496 w 1608"/>
                <a:gd name="T29" fmla="*/ 1003 h 1588"/>
                <a:gd name="T30" fmla="*/ 1568 w 1608"/>
                <a:gd name="T31" fmla="*/ 959 h 1588"/>
                <a:gd name="T32" fmla="*/ 1588 w 1608"/>
                <a:gd name="T33" fmla="*/ 887 h 1588"/>
                <a:gd name="T34" fmla="*/ 1500 w 1608"/>
                <a:gd name="T35" fmla="*/ 832 h 1588"/>
                <a:gd name="T36" fmla="*/ 1478 w 1608"/>
                <a:gd name="T37" fmla="*/ 728 h 1588"/>
                <a:gd name="T38" fmla="*/ 1504 w 1608"/>
                <a:gd name="T39" fmla="*/ 693 h 1588"/>
                <a:gd name="T40" fmla="*/ 1515 w 1608"/>
                <a:gd name="T41" fmla="*/ 610 h 1588"/>
                <a:gd name="T42" fmla="*/ 1515 w 1608"/>
                <a:gd name="T43" fmla="*/ 591 h 1588"/>
                <a:gd name="T44" fmla="*/ 1535 w 1608"/>
                <a:gd name="T45" fmla="*/ 436 h 1588"/>
                <a:gd name="T46" fmla="*/ 1565 w 1608"/>
                <a:gd name="T47" fmla="*/ 451 h 1588"/>
                <a:gd name="T48" fmla="*/ 1578 w 1608"/>
                <a:gd name="T49" fmla="*/ 249 h 1588"/>
                <a:gd name="T50" fmla="*/ 1475 w 1608"/>
                <a:gd name="T51" fmla="*/ 163 h 1588"/>
                <a:gd name="T52" fmla="*/ 1397 w 1608"/>
                <a:gd name="T53" fmla="*/ 110 h 1588"/>
                <a:gd name="T54" fmla="*/ 1319 w 1608"/>
                <a:gd name="T55" fmla="*/ 83 h 1588"/>
                <a:gd name="T56" fmla="*/ 1305 w 1608"/>
                <a:gd name="T57" fmla="*/ 0 h 1588"/>
                <a:gd name="T58" fmla="*/ 1275 w 1608"/>
                <a:gd name="T59" fmla="*/ 83 h 1588"/>
                <a:gd name="T60" fmla="*/ 1235 w 1608"/>
                <a:gd name="T61" fmla="*/ 300 h 1588"/>
                <a:gd name="T62" fmla="*/ 1130 w 1608"/>
                <a:gd name="T63" fmla="*/ 387 h 1588"/>
                <a:gd name="T64" fmla="*/ 1060 w 1608"/>
                <a:gd name="T65" fmla="*/ 540 h 1588"/>
                <a:gd name="T66" fmla="*/ 1169 w 1608"/>
                <a:gd name="T67" fmla="*/ 567 h 1588"/>
                <a:gd name="T68" fmla="*/ 1324 w 1608"/>
                <a:gd name="T69" fmla="*/ 625 h 1588"/>
                <a:gd name="T70" fmla="*/ 1215 w 1608"/>
                <a:gd name="T71" fmla="*/ 675 h 1588"/>
                <a:gd name="T72" fmla="*/ 1126 w 1608"/>
                <a:gd name="T73" fmla="*/ 741 h 1588"/>
                <a:gd name="T74" fmla="*/ 1009 w 1608"/>
                <a:gd name="T75" fmla="*/ 857 h 1588"/>
                <a:gd name="T76" fmla="*/ 871 w 1608"/>
                <a:gd name="T77" fmla="*/ 879 h 1588"/>
                <a:gd name="T78" fmla="*/ 841 w 1608"/>
                <a:gd name="T79" fmla="*/ 1025 h 1588"/>
                <a:gd name="T80" fmla="*/ 628 w 1608"/>
                <a:gd name="T81" fmla="*/ 1124 h 1588"/>
                <a:gd name="T82" fmla="*/ 446 w 1608"/>
                <a:gd name="T83" fmla="*/ 1186 h 1588"/>
                <a:gd name="T84" fmla="*/ 163 w 1608"/>
                <a:gd name="T85" fmla="*/ 1115 h 1588"/>
                <a:gd name="T86" fmla="*/ 11 w 1608"/>
                <a:gd name="T87" fmla="*/ 1167 h 1588"/>
                <a:gd name="T88" fmla="*/ 98 w 1608"/>
                <a:gd name="T89" fmla="*/ 1276 h 1588"/>
                <a:gd name="T90" fmla="*/ 183 w 1608"/>
                <a:gd name="T91" fmla="*/ 1318 h 1588"/>
                <a:gd name="T92" fmla="*/ 210 w 1608"/>
                <a:gd name="T93" fmla="*/ 1403 h 1588"/>
                <a:gd name="T94" fmla="*/ 300 w 1608"/>
                <a:gd name="T95" fmla="*/ 1459 h 1588"/>
                <a:gd name="T96" fmla="*/ 431 w 1608"/>
                <a:gd name="T97" fmla="*/ 1444 h 1588"/>
                <a:gd name="T98" fmla="*/ 388 w 1608"/>
                <a:gd name="T99" fmla="*/ 1520 h 1588"/>
                <a:gd name="T100" fmla="*/ 455 w 1608"/>
                <a:gd name="T101" fmla="*/ 1585 h 15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8"/>
                <a:gd name="T154" fmla="*/ 0 h 1588"/>
                <a:gd name="T155" fmla="*/ 1608 w 1608"/>
                <a:gd name="T156" fmla="*/ 1588 h 15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8" h="1588">
                  <a:moveTo>
                    <a:pt x="455" y="1585"/>
                  </a:moveTo>
                  <a:lnTo>
                    <a:pt x="476" y="1578"/>
                  </a:lnTo>
                  <a:lnTo>
                    <a:pt x="494" y="1569"/>
                  </a:lnTo>
                  <a:lnTo>
                    <a:pt x="526" y="1542"/>
                  </a:lnTo>
                  <a:lnTo>
                    <a:pt x="533" y="1495"/>
                  </a:lnTo>
                  <a:lnTo>
                    <a:pt x="551" y="1430"/>
                  </a:lnTo>
                  <a:lnTo>
                    <a:pt x="592" y="1400"/>
                  </a:lnTo>
                  <a:lnTo>
                    <a:pt x="596" y="1407"/>
                  </a:lnTo>
                  <a:lnTo>
                    <a:pt x="608" y="1453"/>
                  </a:lnTo>
                  <a:lnTo>
                    <a:pt x="589" y="1481"/>
                  </a:lnTo>
                  <a:lnTo>
                    <a:pt x="586" y="1507"/>
                  </a:lnTo>
                  <a:lnTo>
                    <a:pt x="646" y="1533"/>
                  </a:lnTo>
                  <a:lnTo>
                    <a:pt x="651" y="1552"/>
                  </a:lnTo>
                  <a:lnTo>
                    <a:pt x="687" y="1548"/>
                  </a:lnTo>
                  <a:lnTo>
                    <a:pt x="705" y="1555"/>
                  </a:lnTo>
                  <a:lnTo>
                    <a:pt x="712" y="1560"/>
                  </a:lnTo>
                  <a:lnTo>
                    <a:pt x="774" y="1462"/>
                  </a:lnTo>
                  <a:lnTo>
                    <a:pt x="790" y="1456"/>
                  </a:lnTo>
                  <a:lnTo>
                    <a:pt x="794" y="1444"/>
                  </a:lnTo>
                  <a:lnTo>
                    <a:pt x="792" y="1426"/>
                  </a:lnTo>
                  <a:lnTo>
                    <a:pt x="812" y="1391"/>
                  </a:lnTo>
                  <a:lnTo>
                    <a:pt x="852" y="1390"/>
                  </a:lnTo>
                  <a:lnTo>
                    <a:pt x="866" y="1371"/>
                  </a:lnTo>
                  <a:lnTo>
                    <a:pt x="877" y="1379"/>
                  </a:lnTo>
                  <a:lnTo>
                    <a:pt x="898" y="1359"/>
                  </a:lnTo>
                  <a:lnTo>
                    <a:pt x="912" y="1359"/>
                  </a:lnTo>
                  <a:lnTo>
                    <a:pt x="954" y="1293"/>
                  </a:lnTo>
                  <a:lnTo>
                    <a:pt x="974" y="1294"/>
                  </a:lnTo>
                  <a:lnTo>
                    <a:pt x="1000" y="1275"/>
                  </a:lnTo>
                  <a:lnTo>
                    <a:pt x="1008" y="1283"/>
                  </a:lnTo>
                  <a:lnTo>
                    <a:pt x="1056" y="1256"/>
                  </a:lnTo>
                  <a:lnTo>
                    <a:pt x="1032" y="1212"/>
                  </a:lnTo>
                  <a:lnTo>
                    <a:pt x="1039" y="1166"/>
                  </a:lnTo>
                  <a:lnTo>
                    <a:pt x="1060" y="1116"/>
                  </a:lnTo>
                  <a:lnTo>
                    <a:pt x="1077" y="1110"/>
                  </a:lnTo>
                  <a:lnTo>
                    <a:pt x="1088" y="1115"/>
                  </a:lnTo>
                  <a:lnTo>
                    <a:pt x="1088" y="1149"/>
                  </a:lnTo>
                  <a:lnTo>
                    <a:pt x="1101" y="1159"/>
                  </a:lnTo>
                  <a:lnTo>
                    <a:pt x="1131" y="1135"/>
                  </a:lnTo>
                  <a:lnTo>
                    <a:pt x="1145" y="1121"/>
                  </a:lnTo>
                  <a:lnTo>
                    <a:pt x="1157" y="1127"/>
                  </a:lnTo>
                  <a:lnTo>
                    <a:pt x="1172" y="1111"/>
                  </a:lnTo>
                  <a:lnTo>
                    <a:pt x="1205" y="1110"/>
                  </a:lnTo>
                  <a:lnTo>
                    <a:pt x="1211" y="1098"/>
                  </a:lnTo>
                  <a:lnTo>
                    <a:pt x="1203" y="1079"/>
                  </a:lnTo>
                  <a:lnTo>
                    <a:pt x="1225" y="1054"/>
                  </a:lnTo>
                  <a:lnTo>
                    <a:pt x="1253" y="1040"/>
                  </a:lnTo>
                  <a:lnTo>
                    <a:pt x="1293" y="1090"/>
                  </a:lnTo>
                  <a:lnTo>
                    <a:pt x="1291" y="1108"/>
                  </a:lnTo>
                  <a:lnTo>
                    <a:pt x="1312" y="1142"/>
                  </a:lnTo>
                  <a:lnTo>
                    <a:pt x="1360" y="1148"/>
                  </a:lnTo>
                  <a:lnTo>
                    <a:pt x="1371" y="1122"/>
                  </a:lnTo>
                  <a:lnTo>
                    <a:pt x="1358" y="1049"/>
                  </a:lnTo>
                  <a:lnTo>
                    <a:pt x="1370" y="1036"/>
                  </a:lnTo>
                  <a:lnTo>
                    <a:pt x="1392" y="1054"/>
                  </a:lnTo>
                  <a:lnTo>
                    <a:pt x="1412" y="1087"/>
                  </a:lnTo>
                  <a:lnTo>
                    <a:pt x="1445" y="1034"/>
                  </a:lnTo>
                  <a:lnTo>
                    <a:pt x="1461" y="1029"/>
                  </a:lnTo>
                  <a:lnTo>
                    <a:pt x="1485" y="1003"/>
                  </a:lnTo>
                  <a:lnTo>
                    <a:pt x="1496" y="1003"/>
                  </a:lnTo>
                  <a:lnTo>
                    <a:pt x="1515" y="980"/>
                  </a:lnTo>
                  <a:lnTo>
                    <a:pt x="1528" y="980"/>
                  </a:lnTo>
                  <a:lnTo>
                    <a:pt x="1539" y="959"/>
                  </a:lnTo>
                  <a:lnTo>
                    <a:pt x="1568" y="959"/>
                  </a:lnTo>
                  <a:lnTo>
                    <a:pt x="1595" y="930"/>
                  </a:lnTo>
                  <a:lnTo>
                    <a:pt x="1608" y="915"/>
                  </a:lnTo>
                  <a:lnTo>
                    <a:pt x="1608" y="900"/>
                  </a:lnTo>
                  <a:lnTo>
                    <a:pt x="1588" y="887"/>
                  </a:lnTo>
                  <a:lnTo>
                    <a:pt x="1588" y="857"/>
                  </a:lnTo>
                  <a:lnTo>
                    <a:pt x="1548" y="803"/>
                  </a:lnTo>
                  <a:lnTo>
                    <a:pt x="1510" y="842"/>
                  </a:lnTo>
                  <a:lnTo>
                    <a:pt x="1500" y="832"/>
                  </a:lnTo>
                  <a:lnTo>
                    <a:pt x="1497" y="811"/>
                  </a:lnTo>
                  <a:lnTo>
                    <a:pt x="1483" y="785"/>
                  </a:lnTo>
                  <a:lnTo>
                    <a:pt x="1478" y="757"/>
                  </a:lnTo>
                  <a:lnTo>
                    <a:pt x="1478" y="728"/>
                  </a:lnTo>
                  <a:lnTo>
                    <a:pt x="1451" y="707"/>
                  </a:lnTo>
                  <a:lnTo>
                    <a:pt x="1449" y="696"/>
                  </a:lnTo>
                  <a:lnTo>
                    <a:pt x="1456" y="678"/>
                  </a:lnTo>
                  <a:lnTo>
                    <a:pt x="1504" y="693"/>
                  </a:lnTo>
                  <a:lnTo>
                    <a:pt x="1507" y="669"/>
                  </a:lnTo>
                  <a:lnTo>
                    <a:pt x="1524" y="645"/>
                  </a:lnTo>
                  <a:lnTo>
                    <a:pt x="1513" y="633"/>
                  </a:lnTo>
                  <a:lnTo>
                    <a:pt x="1515" y="610"/>
                  </a:lnTo>
                  <a:lnTo>
                    <a:pt x="1539" y="599"/>
                  </a:lnTo>
                  <a:lnTo>
                    <a:pt x="1544" y="591"/>
                  </a:lnTo>
                  <a:lnTo>
                    <a:pt x="1540" y="582"/>
                  </a:lnTo>
                  <a:lnTo>
                    <a:pt x="1515" y="591"/>
                  </a:lnTo>
                  <a:lnTo>
                    <a:pt x="1468" y="554"/>
                  </a:lnTo>
                  <a:lnTo>
                    <a:pt x="1466" y="544"/>
                  </a:lnTo>
                  <a:lnTo>
                    <a:pt x="1488" y="513"/>
                  </a:lnTo>
                  <a:lnTo>
                    <a:pt x="1535" y="436"/>
                  </a:lnTo>
                  <a:lnTo>
                    <a:pt x="1539" y="427"/>
                  </a:lnTo>
                  <a:lnTo>
                    <a:pt x="1546" y="427"/>
                  </a:lnTo>
                  <a:lnTo>
                    <a:pt x="1561" y="448"/>
                  </a:lnTo>
                  <a:lnTo>
                    <a:pt x="1565" y="451"/>
                  </a:lnTo>
                  <a:lnTo>
                    <a:pt x="1567" y="355"/>
                  </a:lnTo>
                  <a:lnTo>
                    <a:pt x="1583" y="346"/>
                  </a:lnTo>
                  <a:lnTo>
                    <a:pt x="1583" y="309"/>
                  </a:lnTo>
                  <a:lnTo>
                    <a:pt x="1578" y="249"/>
                  </a:lnTo>
                  <a:lnTo>
                    <a:pt x="1597" y="167"/>
                  </a:lnTo>
                  <a:lnTo>
                    <a:pt x="1540" y="119"/>
                  </a:lnTo>
                  <a:lnTo>
                    <a:pt x="1497" y="159"/>
                  </a:lnTo>
                  <a:lnTo>
                    <a:pt x="1475" y="163"/>
                  </a:lnTo>
                  <a:lnTo>
                    <a:pt x="1464" y="175"/>
                  </a:lnTo>
                  <a:lnTo>
                    <a:pt x="1426" y="168"/>
                  </a:lnTo>
                  <a:lnTo>
                    <a:pt x="1408" y="145"/>
                  </a:lnTo>
                  <a:lnTo>
                    <a:pt x="1397" y="110"/>
                  </a:lnTo>
                  <a:lnTo>
                    <a:pt x="1398" y="95"/>
                  </a:lnTo>
                  <a:lnTo>
                    <a:pt x="1368" y="74"/>
                  </a:lnTo>
                  <a:lnTo>
                    <a:pt x="1351" y="104"/>
                  </a:lnTo>
                  <a:lnTo>
                    <a:pt x="1319" y="83"/>
                  </a:lnTo>
                  <a:lnTo>
                    <a:pt x="1313" y="77"/>
                  </a:lnTo>
                  <a:lnTo>
                    <a:pt x="1333" y="22"/>
                  </a:lnTo>
                  <a:lnTo>
                    <a:pt x="1318" y="0"/>
                  </a:lnTo>
                  <a:lnTo>
                    <a:pt x="1305" y="0"/>
                  </a:lnTo>
                  <a:lnTo>
                    <a:pt x="1270" y="27"/>
                  </a:lnTo>
                  <a:lnTo>
                    <a:pt x="1242" y="71"/>
                  </a:lnTo>
                  <a:lnTo>
                    <a:pt x="1254" y="80"/>
                  </a:lnTo>
                  <a:lnTo>
                    <a:pt x="1275" y="83"/>
                  </a:lnTo>
                  <a:lnTo>
                    <a:pt x="1291" y="130"/>
                  </a:lnTo>
                  <a:lnTo>
                    <a:pt x="1281" y="149"/>
                  </a:lnTo>
                  <a:lnTo>
                    <a:pt x="1265" y="175"/>
                  </a:lnTo>
                  <a:lnTo>
                    <a:pt x="1235" y="300"/>
                  </a:lnTo>
                  <a:lnTo>
                    <a:pt x="1247" y="321"/>
                  </a:lnTo>
                  <a:lnTo>
                    <a:pt x="1237" y="338"/>
                  </a:lnTo>
                  <a:lnTo>
                    <a:pt x="1167" y="394"/>
                  </a:lnTo>
                  <a:lnTo>
                    <a:pt x="1130" y="387"/>
                  </a:lnTo>
                  <a:lnTo>
                    <a:pt x="1108" y="377"/>
                  </a:lnTo>
                  <a:lnTo>
                    <a:pt x="1106" y="390"/>
                  </a:lnTo>
                  <a:lnTo>
                    <a:pt x="1076" y="523"/>
                  </a:lnTo>
                  <a:lnTo>
                    <a:pt x="1060" y="540"/>
                  </a:lnTo>
                  <a:lnTo>
                    <a:pt x="1068" y="564"/>
                  </a:lnTo>
                  <a:lnTo>
                    <a:pt x="1086" y="582"/>
                  </a:lnTo>
                  <a:lnTo>
                    <a:pt x="1117" y="564"/>
                  </a:lnTo>
                  <a:lnTo>
                    <a:pt x="1169" y="567"/>
                  </a:lnTo>
                  <a:lnTo>
                    <a:pt x="1183" y="540"/>
                  </a:lnTo>
                  <a:lnTo>
                    <a:pt x="1211" y="534"/>
                  </a:lnTo>
                  <a:lnTo>
                    <a:pt x="1261" y="554"/>
                  </a:lnTo>
                  <a:lnTo>
                    <a:pt x="1324" y="625"/>
                  </a:lnTo>
                  <a:lnTo>
                    <a:pt x="1324" y="640"/>
                  </a:lnTo>
                  <a:lnTo>
                    <a:pt x="1309" y="650"/>
                  </a:lnTo>
                  <a:lnTo>
                    <a:pt x="1238" y="653"/>
                  </a:lnTo>
                  <a:lnTo>
                    <a:pt x="1215" y="675"/>
                  </a:lnTo>
                  <a:lnTo>
                    <a:pt x="1196" y="672"/>
                  </a:lnTo>
                  <a:lnTo>
                    <a:pt x="1183" y="696"/>
                  </a:lnTo>
                  <a:lnTo>
                    <a:pt x="1148" y="704"/>
                  </a:lnTo>
                  <a:lnTo>
                    <a:pt x="1126" y="741"/>
                  </a:lnTo>
                  <a:lnTo>
                    <a:pt x="1123" y="767"/>
                  </a:lnTo>
                  <a:lnTo>
                    <a:pt x="1073" y="803"/>
                  </a:lnTo>
                  <a:lnTo>
                    <a:pt x="1042" y="805"/>
                  </a:lnTo>
                  <a:lnTo>
                    <a:pt x="1009" y="857"/>
                  </a:lnTo>
                  <a:lnTo>
                    <a:pt x="977" y="878"/>
                  </a:lnTo>
                  <a:lnTo>
                    <a:pt x="916" y="862"/>
                  </a:lnTo>
                  <a:lnTo>
                    <a:pt x="896" y="852"/>
                  </a:lnTo>
                  <a:lnTo>
                    <a:pt x="871" y="879"/>
                  </a:lnTo>
                  <a:lnTo>
                    <a:pt x="859" y="927"/>
                  </a:lnTo>
                  <a:lnTo>
                    <a:pt x="893" y="980"/>
                  </a:lnTo>
                  <a:lnTo>
                    <a:pt x="871" y="1005"/>
                  </a:lnTo>
                  <a:lnTo>
                    <a:pt x="841" y="1025"/>
                  </a:lnTo>
                  <a:lnTo>
                    <a:pt x="796" y="1087"/>
                  </a:lnTo>
                  <a:lnTo>
                    <a:pt x="736" y="1115"/>
                  </a:lnTo>
                  <a:lnTo>
                    <a:pt x="642" y="1127"/>
                  </a:lnTo>
                  <a:lnTo>
                    <a:pt x="628" y="1124"/>
                  </a:lnTo>
                  <a:lnTo>
                    <a:pt x="516" y="1176"/>
                  </a:lnTo>
                  <a:lnTo>
                    <a:pt x="465" y="1212"/>
                  </a:lnTo>
                  <a:lnTo>
                    <a:pt x="451" y="1202"/>
                  </a:lnTo>
                  <a:lnTo>
                    <a:pt x="446" y="1186"/>
                  </a:lnTo>
                  <a:lnTo>
                    <a:pt x="377" y="1182"/>
                  </a:lnTo>
                  <a:lnTo>
                    <a:pt x="298" y="1156"/>
                  </a:lnTo>
                  <a:lnTo>
                    <a:pt x="277" y="1129"/>
                  </a:lnTo>
                  <a:lnTo>
                    <a:pt x="163" y="1115"/>
                  </a:lnTo>
                  <a:lnTo>
                    <a:pt x="142" y="1124"/>
                  </a:lnTo>
                  <a:lnTo>
                    <a:pt x="4" y="1110"/>
                  </a:lnTo>
                  <a:lnTo>
                    <a:pt x="0" y="1132"/>
                  </a:lnTo>
                  <a:lnTo>
                    <a:pt x="11" y="1167"/>
                  </a:lnTo>
                  <a:lnTo>
                    <a:pt x="5" y="1225"/>
                  </a:lnTo>
                  <a:lnTo>
                    <a:pt x="44" y="1288"/>
                  </a:lnTo>
                  <a:lnTo>
                    <a:pt x="65" y="1303"/>
                  </a:lnTo>
                  <a:lnTo>
                    <a:pt x="98" y="1276"/>
                  </a:lnTo>
                  <a:lnTo>
                    <a:pt x="164" y="1276"/>
                  </a:lnTo>
                  <a:lnTo>
                    <a:pt x="182" y="1283"/>
                  </a:lnTo>
                  <a:lnTo>
                    <a:pt x="192" y="1300"/>
                  </a:lnTo>
                  <a:lnTo>
                    <a:pt x="183" y="1318"/>
                  </a:lnTo>
                  <a:lnTo>
                    <a:pt x="146" y="1352"/>
                  </a:lnTo>
                  <a:lnTo>
                    <a:pt x="150" y="1368"/>
                  </a:lnTo>
                  <a:lnTo>
                    <a:pt x="194" y="1403"/>
                  </a:lnTo>
                  <a:lnTo>
                    <a:pt x="210" y="1403"/>
                  </a:lnTo>
                  <a:lnTo>
                    <a:pt x="215" y="1410"/>
                  </a:lnTo>
                  <a:lnTo>
                    <a:pt x="212" y="1426"/>
                  </a:lnTo>
                  <a:lnTo>
                    <a:pt x="239" y="1448"/>
                  </a:lnTo>
                  <a:lnTo>
                    <a:pt x="300" y="1459"/>
                  </a:lnTo>
                  <a:lnTo>
                    <a:pt x="330" y="1451"/>
                  </a:lnTo>
                  <a:lnTo>
                    <a:pt x="368" y="1409"/>
                  </a:lnTo>
                  <a:lnTo>
                    <a:pt x="413" y="1413"/>
                  </a:lnTo>
                  <a:lnTo>
                    <a:pt x="431" y="1444"/>
                  </a:lnTo>
                  <a:lnTo>
                    <a:pt x="421" y="1471"/>
                  </a:lnTo>
                  <a:lnTo>
                    <a:pt x="423" y="1489"/>
                  </a:lnTo>
                  <a:lnTo>
                    <a:pt x="399" y="1506"/>
                  </a:lnTo>
                  <a:lnTo>
                    <a:pt x="388" y="1520"/>
                  </a:lnTo>
                  <a:lnTo>
                    <a:pt x="393" y="1555"/>
                  </a:lnTo>
                  <a:lnTo>
                    <a:pt x="435" y="1588"/>
                  </a:lnTo>
                  <a:lnTo>
                    <a:pt x="455" y="15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31"/>
            <p:cNvSpPr/>
            <p:nvPr/>
          </p:nvSpPr>
          <p:spPr bwMode="auto">
            <a:xfrm>
              <a:off x="1291" y="-21"/>
              <a:ext cx="1617" cy="1598"/>
            </a:xfrm>
            <a:custGeom>
              <a:avLst/>
              <a:gdLst>
                <a:gd name="T0" fmla="*/ 1 w 2959"/>
                <a:gd name="T1" fmla="*/ 1 h 2767"/>
                <a:gd name="T2" fmla="*/ 1 w 2959"/>
                <a:gd name="T3" fmla="*/ 1 h 2767"/>
                <a:gd name="T4" fmla="*/ 1 w 2959"/>
                <a:gd name="T5" fmla="*/ 1 h 2767"/>
                <a:gd name="T6" fmla="*/ 1 w 2959"/>
                <a:gd name="T7" fmla="*/ 1 h 2767"/>
                <a:gd name="T8" fmla="*/ 1 w 2959"/>
                <a:gd name="T9" fmla="*/ 1 h 2767"/>
                <a:gd name="T10" fmla="*/ 1 w 2959"/>
                <a:gd name="T11" fmla="*/ 1 h 2767"/>
                <a:gd name="T12" fmla="*/ 1 w 2959"/>
                <a:gd name="T13" fmla="*/ 1 h 2767"/>
                <a:gd name="T14" fmla="*/ 1 w 2959"/>
                <a:gd name="T15" fmla="*/ 1 h 2767"/>
                <a:gd name="T16" fmla="*/ 1 w 2959"/>
                <a:gd name="T17" fmla="*/ 1 h 2767"/>
                <a:gd name="T18" fmla="*/ 1 w 2959"/>
                <a:gd name="T19" fmla="*/ 1 h 2767"/>
                <a:gd name="T20" fmla="*/ 1 w 2959"/>
                <a:gd name="T21" fmla="*/ 1 h 2767"/>
                <a:gd name="T22" fmla="*/ 1 w 2959"/>
                <a:gd name="T23" fmla="*/ 1 h 2767"/>
                <a:gd name="T24" fmla="*/ 1 w 2959"/>
                <a:gd name="T25" fmla="*/ 1 h 2767"/>
                <a:gd name="T26" fmla="*/ 1 w 2959"/>
                <a:gd name="T27" fmla="*/ 1 h 2767"/>
                <a:gd name="T28" fmla="*/ 1 w 2959"/>
                <a:gd name="T29" fmla="*/ 1 h 2767"/>
                <a:gd name="T30" fmla="*/ 1 w 2959"/>
                <a:gd name="T31" fmla="*/ 1 h 2767"/>
                <a:gd name="T32" fmla="*/ 1 w 2959"/>
                <a:gd name="T33" fmla="*/ 1 h 2767"/>
                <a:gd name="T34" fmla="*/ 1 w 2959"/>
                <a:gd name="T35" fmla="*/ 1 h 2767"/>
                <a:gd name="T36" fmla="*/ 1 w 2959"/>
                <a:gd name="T37" fmla="*/ 1 h 2767"/>
                <a:gd name="T38" fmla="*/ 1 w 2959"/>
                <a:gd name="T39" fmla="*/ 1 h 2767"/>
                <a:gd name="T40" fmla="*/ 1 w 2959"/>
                <a:gd name="T41" fmla="*/ 1 h 2767"/>
                <a:gd name="T42" fmla="*/ 1 w 2959"/>
                <a:gd name="T43" fmla="*/ 1 h 2767"/>
                <a:gd name="T44" fmla="*/ 1 w 2959"/>
                <a:gd name="T45" fmla="*/ 1 h 2767"/>
                <a:gd name="T46" fmla="*/ 1 w 2959"/>
                <a:gd name="T47" fmla="*/ 1 h 2767"/>
                <a:gd name="T48" fmla="*/ 1 w 2959"/>
                <a:gd name="T49" fmla="*/ 1 h 2767"/>
                <a:gd name="T50" fmla="*/ 1 w 2959"/>
                <a:gd name="T51" fmla="*/ 1 h 2767"/>
                <a:gd name="T52" fmla="*/ 1 w 2959"/>
                <a:gd name="T53" fmla="*/ 1 h 2767"/>
                <a:gd name="T54" fmla="*/ 1 w 2959"/>
                <a:gd name="T55" fmla="*/ 1 h 2767"/>
                <a:gd name="T56" fmla="*/ 1 w 2959"/>
                <a:gd name="T57" fmla="*/ 1 h 2767"/>
                <a:gd name="T58" fmla="*/ 1 w 2959"/>
                <a:gd name="T59" fmla="*/ 1 h 2767"/>
                <a:gd name="T60" fmla="*/ 1 w 2959"/>
                <a:gd name="T61" fmla="*/ 1 h 2767"/>
                <a:gd name="T62" fmla="*/ 1 w 2959"/>
                <a:gd name="T63" fmla="*/ 1 h 2767"/>
                <a:gd name="T64" fmla="*/ 1 w 2959"/>
                <a:gd name="T65" fmla="*/ 1 h 2767"/>
                <a:gd name="T66" fmla="*/ 1 w 2959"/>
                <a:gd name="T67" fmla="*/ 1 h 2767"/>
                <a:gd name="T68" fmla="*/ 1 w 2959"/>
                <a:gd name="T69" fmla="*/ 1 h 2767"/>
                <a:gd name="T70" fmla="*/ 1 w 2959"/>
                <a:gd name="T71" fmla="*/ 1 h 2767"/>
                <a:gd name="T72" fmla="*/ 1 w 2959"/>
                <a:gd name="T73" fmla="*/ 1 h 2767"/>
                <a:gd name="T74" fmla="*/ 1 w 2959"/>
                <a:gd name="T75" fmla="*/ 1 h 2767"/>
                <a:gd name="T76" fmla="*/ 1 w 2959"/>
                <a:gd name="T77" fmla="*/ 1 h 2767"/>
                <a:gd name="T78" fmla="*/ 1 w 2959"/>
                <a:gd name="T79" fmla="*/ 1 h 2767"/>
                <a:gd name="T80" fmla="*/ 1 w 2959"/>
                <a:gd name="T81" fmla="*/ 1 h 2767"/>
                <a:gd name="T82" fmla="*/ 1 w 2959"/>
                <a:gd name="T83" fmla="*/ 1 h 2767"/>
                <a:gd name="T84" fmla="*/ 1 w 2959"/>
                <a:gd name="T85" fmla="*/ 1 h 2767"/>
                <a:gd name="T86" fmla="*/ 1 w 2959"/>
                <a:gd name="T87" fmla="*/ 1 h 2767"/>
                <a:gd name="T88" fmla="*/ 1 w 2959"/>
                <a:gd name="T89" fmla="*/ 1 h 2767"/>
                <a:gd name="T90" fmla="*/ 1 w 2959"/>
                <a:gd name="T91" fmla="*/ 1 h 2767"/>
                <a:gd name="T92" fmla="*/ 1 w 2959"/>
                <a:gd name="T93" fmla="*/ 1 h 2767"/>
                <a:gd name="T94" fmla="*/ 1 w 2959"/>
                <a:gd name="T95" fmla="*/ 1 h 2767"/>
                <a:gd name="T96" fmla="*/ 1 w 2959"/>
                <a:gd name="T97" fmla="*/ 1 h 2767"/>
                <a:gd name="T98" fmla="*/ 1 w 2959"/>
                <a:gd name="T99" fmla="*/ 1 h 2767"/>
                <a:gd name="T100" fmla="*/ 1 w 2959"/>
                <a:gd name="T101" fmla="*/ 1 h 2767"/>
                <a:gd name="T102" fmla="*/ 1 w 2959"/>
                <a:gd name="T103" fmla="*/ 1 h 2767"/>
                <a:gd name="T104" fmla="*/ 1 w 2959"/>
                <a:gd name="T105" fmla="*/ 1 h 2767"/>
                <a:gd name="T106" fmla="*/ 1 w 2959"/>
                <a:gd name="T107" fmla="*/ 1 h 2767"/>
                <a:gd name="T108" fmla="*/ 1 w 2959"/>
                <a:gd name="T109" fmla="*/ 1 h 2767"/>
                <a:gd name="T110" fmla="*/ 1 w 2959"/>
                <a:gd name="T111" fmla="*/ 1 h 2767"/>
                <a:gd name="T112" fmla="*/ 1 w 2959"/>
                <a:gd name="T113" fmla="*/ 1 h 2767"/>
                <a:gd name="T114" fmla="*/ 1 w 2959"/>
                <a:gd name="T115" fmla="*/ 1 h 2767"/>
                <a:gd name="T116" fmla="*/ 1 w 2959"/>
                <a:gd name="T117" fmla="*/ 1 h 2767"/>
                <a:gd name="T118" fmla="*/ 1 w 2959"/>
                <a:gd name="T119" fmla="*/ 1 h 2767"/>
                <a:gd name="T120" fmla="*/ 1 w 2959"/>
                <a:gd name="T121" fmla="*/ 1 h 27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9"/>
                <a:gd name="T184" fmla="*/ 0 h 2767"/>
                <a:gd name="T185" fmla="*/ 2959 w 2959"/>
                <a:gd name="T186" fmla="*/ 2767 h 27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9" h="2767">
                  <a:moveTo>
                    <a:pt x="837" y="2745"/>
                  </a:moveTo>
                  <a:lnTo>
                    <a:pt x="877" y="2733"/>
                  </a:lnTo>
                  <a:lnTo>
                    <a:pt x="875" y="2734"/>
                  </a:lnTo>
                  <a:lnTo>
                    <a:pt x="909" y="2718"/>
                  </a:lnTo>
                  <a:lnTo>
                    <a:pt x="907" y="2719"/>
                  </a:lnTo>
                  <a:lnTo>
                    <a:pt x="965" y="2673"/>
                  </a:lnTo>
                  <a:lnTo>
                    <a:pt x="962" y="2678"/>
                  </a:lnTo>
                  <a:lnTo>
                    <a:pt x="975" y="2597"/>
                  </a:lnTo>
                  <a:lnTo>
                    <a:pt x="1009" y="2484"/>
                  </a:lnTo>
                  <a:cubicBezTo>
                    <a:pt x="1009" y="2482"/>
                    <a:pt x="1010" y="2480"/>
                    <a:pt x="1012" y="2479"/>
                  </a:cubicBezTo>
                  <a:lnTo>
                    <a:pt x="1086" y="2427"/>
                  </a:lnTo>
                  <a:cubicBezTo>
                    <a:pt x="1088" y="2426"/>
                    <a:pt x="1090" y="2425"/>
                    <a:pt x="1092" y="2426"/>
                  </a:cubicBezTo>
                  <a:cubicBezTo>
                    <a:pt x="1095" y="2426"/>
                    <a:pt x="1096" y="2427"/>
                    <a:pt x="1098" y="2429"/>
                  </a:cubicBezTo>
                  <a:lnTo>
                    <a:pt x="1105" y="2441"/>
                  </a:lnTo>
                  <a:cubicBezTo>
                    <a:pt x="1105" y="2442"/>
                    <a:pt x="1106" y="2442"/>
                    <a:pt x="1106" y="2443"/>
                  </a:cubicBezTo>
                  <a:lnTo>
                    <a:pt x="1128" y="2522"/>
                  </a:lnTo>
                  <a:cubicBezTo>
                    <a:pt x="1129" y="2525"/>
                    <a:pt x="1129" y="2527"/>
                    <a:pt x="1127" y="2529"/>
                  </a:cubicBezTo>
                  <a:lnTo>
                    <a:pt x="1092" y="2578"/>
                  </a:lnTo>
                  <a:lnTo>
                    <a:pt x="1093" y="2574"/>
                  </a:lnTo>
                  <a:lnTo>
                    <a:pt x="1088" y="2620"/>
                  </a:lnTo>
                  <a:lnTo>
                    <a:pt x="1083" y="2612"/>
                  </a:lnTo>
                  <a:lnTo>
                    <a:pt x="1192" y="2656"/>
                  </a:lnTo>
                  <a:cubicBezTo>
                    <a:pt x="1195" y="2657"/>
                    <a:pt x="1196" y="2659"/>
                    <a:pt x="1197" y="2662"/>
                  </a:cubicBezTo>
                  <a:lnTo>
                    <a:pt x="1206" y="2694"/>
                  </a:lnTo>
                  <a:lnTo>
                    <a:pt x="1198" y="2689"/>
                  </a:lnTo>
                  <a:lnTo>
                    <a:pt x="1263" y="2681"/>
                  </a:lnTo>
                  <a:cubicBezTo>
                    <a:pt x="1264" y="2681"/>
                    <a:pt x="1265" y="2681"/>
                    <a:pt x="1266" y="2681"/>
                  </a:cubicBezTo>
                  <a:lnTo>
                    <a:pt x="1300" y="2693"/>
                  </a:lnTo>
                  <a:cubicBezTo>
                    <a:pt x="1301" y="2693"/>
                    <a:pt x="1301" y="2694"/>
                    <a:pt x="1302" y="2694"/>
                  </a:cubicBezTo>
                  <a:lnTo>
                    <a:pt x="1315" y="2704"/>
                  </a:lnTo>
                  <a:lnTo>
                    <a:pt x="1304" y="2706"/>
                  </a:lnTo>
                  <a:lnTo>
                    <a:pt x="1417" y="2536"/>
                  </a:lnTo>
                  <a:cubicBezTo>
                    <a:pt x="1418" y="2534"/>
                    <a:pt x="1420" y="2533"/>
                    <a:pt x="1421" y="2532"/>
                  </a:cubicBezTo>
                  <a:lnTo>
                    <a:pt x="1451" y="2523"/>
                  </a:lnTo>
                  <a:lnTo>
                    <a:pt x="1446" y="2528"/>
                  </a:lnTo>
                  <a:lnTo>
                    <a:pt x="1453" y="2506"/>
                  </a:lnTo>
                  <a:lnTo>
                    <a:pt x="1453" y="2510"/>
                  </a:lnTo>
                  <a:lnTo>
                    <a:pt x="1449" y="2479"/>
                  </a:lnTo>
                  <a:cubicBezTo>
                    <a:pt x="1449" y="2477"/>
                    <a:pt x="1449" y="2475"/>
                    <a:pt x="1450" y="2474"/>
                  </a:cubicBezTo>
                  <a:lnTo>
                    <a:pt x="1488" y="2414"/>
                  </a:lnTo>
                  <a:cubicBezTo>
                    <a:pt x="1489" y="2412"/>
                    <a:pt x="1491" y="2410"/>
                    <a:pt x="1494" y="2410"/>
                  </a:cubicBezTo>
                  <a:lnTo>
                    <a:pt x="1567" y="2408"/>
                  </a:lnTo>
                  <a:lnTo>
                    <a:pt x="1561" y="2411"/>
                  </a:lnTo>
                  <a:lnTo>
                    <a:pt x="1587" y="2378"/>
                  </a:lnTo>
                  <a:cubicBezTo>
                    <a:pt x="1589" y="2375"/>
                    <a:pt x="1594" y="2374"/>
                    <a:pt x="1598" y="2377"/>
                  </a:cubicBezTo>
                  <a:lnTo>
                    <a:pt x="1616" y="2390"/>
                  </a:lnTo>
                  <a:lnTo>
                    <a:pt x="1606" y="2391"/>
                  </a:lnTo>
                  <a:lnTo>
                    <a:pt x="1645" y="2356"/>
                  </a:lnTo>
                  <a:cubicBezTo>
                    <a:pt x="1647" y="2355"/>
                    <a:pt x="1649" y="2354"/>
                    <a:pt x="1651" y="2354"/>
                  </a:cubicBezTo>
                  <a:lnTo>
                    <a:pt x="1677" y="2354"/>
                  </a:lnTo>
                  <a:lnTo>
                    <a:pt x="1670" y="2358"/>
                  </a:lnTo>
                  <a:lnTo>
                    <a:pt x="1746" y="2244"/>
                  </a:lnTo>
                  <a:cubicBezTo>
                    <a:pt x="1748" y="2241"/>
                    <a:pt x="1751" y="2240"/>
                    <a:pt x="1753" y="2240"/>
                  </a:cubicBezTo>
                  <a:lnTo>
                    <a:pt x="1791" y="2242"/>
                  </a:lnTo>
                  <a:lnTo>
                    <a:pt x="1786" y="2243"/>
                  </a:lnTo>
                  <a:lnTo>
                    <a:pt x="1834" y="2210"/>
                  </a:lnTo>
                  <a:cubicBezTo>
                    <a:pt x="1837" y="2208"/>
                    <a:pt x="1841" y="2209"/>
                    <a:pt x="1844" y="2211"/>
                  </a:cubicBezTo>
                  <a:lnTo>
                    <a:pt x="1859" y="2225"/>
                  </a:lnTo>
                  <a:lnTo>
                    <a:pt x="1850" y="2223"/>
                  </a:lnTo>
                  <a:lnTo>
                    <a:pt x="1937" y="2177"/>
                  </a:lnTo>
                  <a:lnTo>
                    <a:pt x="1934" y="2188"/>
                  </a:lnTo>
                  <a:lnTo>
                    <a:pt x="1889" y="2111"/>
                  </a:lnTo>
                  <a:cubicBezTo>
                    <a:pt x="1888" y="2109"/>
                    <a:pt x="1888" y="2107"/>
                    <a:pt x="1888" y="2105"/>
                  </a:cubicBezTo>
                  <a:lnTo>
                    <a:pt x="1901" y="2026"/>
                  </a:lnTo>
                  <a:cubicBezTo>
                    <a:pt x="1901" y="2026"/>
                    <a:pt x="1902" y="2025"/>
                    <a:pt x="1902" y="2024"/>
                  </a:cubicBezTo>
                  <a:lnTo>
                    <a:pt x="1941" y="1939"/>
                  </a:lnTo>
                  <a:cubicBezTo>
                    <a:pt x="1942" y="1937"/>
                    <a:pt x="1943" y="1936"/>
                    <a:pt x="1945" y="1935"/>
                  </a:cubicBezTo>
                  <a:lnTo>
                    <a:pt x="1975" y="1923"/>
                  </a:lnTo>
                  <a:cubicBezTo>
                    <a:pt x="1977" y="1923"/>
                    <a:pt x="1979" y="1923"/>
                    <a:pt x="1981" y="1924"/>
                  </a:cubicBezTo>
                  <a:lnTo>
                    <a:pt x="2002" y="1933"/>
                  </a:lnTo>
                  <a:cubicBezTo>
                    <a:pt x="2005" y="1935"/>
                    <a:pt x="2006" y="1937"/>
                    <a:pt x="2006" y="1940"/>
                  </a:cubicBezTo>
                  <a:lnTo>
                    <a:pt x="2006" y="1998"/>
                  </a:lnTo>
                  <a:lnTo>
                    <a:pt x="2003" y="1992"/>
                  </a:lnTo>
                  <a:lnTo>
                    <a:pt x="2027" y="2009"/>
                  </a:lnTo>
                  <a:lnTo>
                    <a:pt x="2018" y="2009"/>
                  </a:lnTo>
                  <a:lnTo>
                    <a:pt x="2074" y="1969"/>
                  </a:lnTo>
                  <a:lnTo>
                    <a:pt x="2073" y="1970"/>
                  </a:lnTo>
                  <a:lnTo>
                    <a:pt x="2097" y="1945"/>
                  </a:lnTo>
                  <a:cubicBezTo>
                    <a:pt x="2099" y="1942"/>
                    <a:pt x="2103" y="1941"/>
                    <a:pt x="2106" y="1943"/>
                  </a:cubicBezTo>
                  <a:lnTo>
                    <a:pt x="2128" y="1952"/>
                  </a:lnTo>
                  <a:lnTo>
                    <a:pt x="2119" y="1954"/>
                  </a:lnTo>
                  <a:lnTo>
                    <a:pt x="2147" y="1927"/>
                  </a:lnTo>
                  <a:cubicBezTo>
                    <a:pt x="2149" y="1926"/>
                    <a:pt x="2151" y="1925"/>
                    <a:pt x="2152" y="1925"/>
                  </a:cubicBezTo>
                  <a:lnTo>
                    <a:pt x="2212" y="1923"/>
                  </a:lnTo>
                  <a:lnTo>
                    <a:pt x="2205" y="1927"/>
                  </a:lnTo>
                  <a:lnTo>
                    <a:pt x="2216" y="1906"/>
                  </a:lnTo>
                  <a:lnTo>
                    <a:pt x="2216" y="1913"/>
                  </a:lnTo>
                  <a:lnTo>
                    <a:pt x="2201" y="1880"/>
                  </a:lnTo>
                  <a:cubicBezTo>
                    <a:pt x="2200" y="1877"/>
                    <a:pt x="2201" y="1873"/>
                    <a:pt x="2203" y="1871"/>
                  </a:cubicBezTo>
                  <a:lnTo>
                    <a:pt x="2244" y="1829"/>
                  </a:lnTo>
                  <a:cubicBezTo>
                    <a:pt x="2244" y="1828"/>
                    <a:pt x="2245" y="1827"/>
                    <a:pt x="2246" y="1827"/>
                  </a:cubicBezTo>
                  <a:lnTo>
                    <a:pt x="2296" y="1802"/>
                  </a:lnTo>
                  <a:cubicBezTo>
                    <a:pt x="2299" y="1800"/>
                    <a:pt x="2303" y="1801"/>
                    <a:pt x="2306" y="1804"/>
                  </a:cubicBezTo>
                  <a:lnTo>
                    <a:pt x="2380" y="1891"/>
                  </a:lnTo>
                  <a:cubicBezTo>
                    <a:pt x="2382" y="1892"/>
                    <a:pt x="2382" y="1895"/>
                    <a:pt x="2382" y="1897"/>
                  </a:cubicBezTo>
                  <a:lnTo>
                    <a:pt x="2378" y="1928"/>
                  </a:lnTo>
                  <a:lnTo>
                    <a:pt x="2377" y="1923"/>
                  </a:lnTo>
                  <a:lnTo>
                    <a:pt x="2414" y="1983"/>
                  </a:lnTo>
                  <a:lnTo>
                    <a:pt x="2408" y="1979"/>
                  </a:lnTo>
                  <a:lnTo>
                    <a:pt x="2498" y="1989"/>
                  </a:lnTo>
                  <a:lnTo>
                    <a:pt x="2490" y="1993"/>
                  </a:lnTo>
                  <a:lnTo>
                    <a:pt x="2510" y="1949"/>
                  </a:lnTo>
                  <a:lnTo>
                    <a:pt x="2509" y="1954"/>
                  </a:lnTo>
                  <a:lnTo>
                    <a:pt x="2485" y="1828"/>
                  </a:lnTo>
                  <a:cubicBezTo>
                    <a:pt x="2485" y="1825"/>
                    <a:pt x="2486" y="1823"/>
                    <a:pt x="2487" y="1821"/>
                  </a:cubicBezTo>
                  <a:lnTo>
                    <a:pt x="2510" y="1798"/>
                  </a:lnTo>
                  <a:cubicBezTo>
                    <a:pt x="2512" y="1795"/>
                    <a:pt x="2517" y="1794"/>
                    <a:pt x="2520" y="1797"/>
                  </a:cubicBezTo>
                  <a:lnTo>
                    <a:pt x="2561" y="1828"/>
                  </a:lnTo>
                  <a:cubicBezTo>
                    <a:pt x="2562" y="1828"/>
                    <a:pt x="2563" y="1829"/>
                    <a:pt x="2563" y="1830"/>
                  </a:cubicBezTo>
                  <a:lnTo>
                    <a:pt x="2599" y="1888"/>
                  </a:lnTo>
                  <a:lnTo>
                    <a:pt x="2585" y="1888"/>
                  </a:lnTo>
                  <a:lnTo>
                    <a:pt x="2646" y="1795"/>
                  </a:lnTo>
                  <a:cubicBezTo>
                    <a:pt x="2647" y="1793"/>
                    <a:pt x="2649" y="1792"/>
                    <a:pt x="2650" y="1792"/>
                  </a:cubicBezTo>
                  <a:lnTo>
                    <a:pt x="2678" y="1782"/>
                  </a:lnTo>
                  <a:lnTo>
                    <a:pt x="2675" y="1784"/>
                  </a:lnTo>
                  <a:lnTo>
                    <a:pt x="2720" y="1739"/>
                  </a:lnTo>
                  <a:cubicBezTo>
                    <a:pt x="2721" y="1738"/>
                    <a:pt x="2723" y="1737"/>
                    <a:pt x="2726" y="1737"/>
                  </a:cubicBezTo>
                  <a:lnTo>
                    <a:pt x="2746" y="1737"/>
                  </a:lnTo>
                  <a:lnTo>
                    <a:pt x="2740" y="1740"/>
                  </a:lnTo>
                  <a:lnTo>
                    <a:pt x="2775" y="1701"/>
                  </a:lnTo>
                  <a:cubicBezTo>
                    <a:pt x="2777" y="1699"/>
                    <a:pt x="2779" y="1698"/>
                    <a:pt x="2781" y="1698"/>
                  </a:cubicBezTo>
                  <a:lnTo>
                    <a:pt x="2804" y="1698"/>
                  </a:lnTo>
                  <a:lnTo>
                    <a:pt x="2797" y="1703"/>
                  </a:lnTo>
                  <a:lnTo>
                    <a:pt x="2817" y="1666"/>
                  </a:lnTo>
                  <a:cubicBezTo>
                    <a:pt x="2819" y="1663"/>
                    <a:pt x="2821" y="1662"/>
                    <a:pt x="2824" y="1662"/>
                  </a:cubicBezTo>
                  <a:lnTo>
                    <a:pt x="2878" y="1662"/>
                  </a:lnTo>
                  <a:lnTo>
                    <a:pt x="2872" y="1664"/>
                  </a:lnTo>
                  <a:lnTo>
                    <a:pt x="2921" y="1614"/>
                  </a:lnTo>
                  <a:lnTo>
                    <a:pt x="2945" y="1589"/>
                  </a:lnTo>
                  <a:lnTo>
                    <a:pt x="2943" y="1594"/>
                  </a:lnTo>
                  <a:lnTo>
                    <a:pt x="2943" y="1567"/>
                  </a:lnTo>
                  <a:lnTo>
                    <a:pt x="2946" y="1574"/>
                  </a:lnTo>
                  <a:lnTo>
                    <a:pt x="2909" y="1551"/>
                  </a:lnTo>
                  <a:cubicBezTo>
                    <a:pt x="2907" y="1549"/>
                    <a:pt x="2905" y="1547"/>
                    <a:pt x="2905" y="1544"/>
                  </a:cubicBezTo>
                  <a:lnTo>
                    <a:pt x="2905" y="1492"/>
                  </a:lnTo>
                  <a:lnTo>
                    <a:pt x="2907" y="1497"/>
                  </a:lnTo>
                  <a:lnTo>
                    <a:pt x="2835" y="1404"/>
                  </a:lnTo>
                  <a:lnTo>
                    <a:pt x="2846" y="1405"/>
                  </a:lnTo>
                  <a:lnTo>
                    <a:pt x="2778" y="1472"/>
                  </a:lnTo>
                  <a:cubicBezTo>
                    <a:pt x="2775" y="1475"/>
                    <a:pt x="2770" y="1475"/>
                    <a:pt x="2767" y="1473"/>
                  </a:cubicBezTo>
                  <a:lnTo>
                    <a:pt x="2746" y="1455"/>
                  </a:lnTo>
                  <a:cubicBezTo>
                    <a:pt x="2745" y="1454"/>
                    <a:pt x="2744" y="1452"/>
                    <a:pt x="2744" y="1450"/>
                  </a:cubicBezTo>
                  <a:lnTo>
                    <a:pt x="2740" y="1413"/>
                  </a:lnTo>
                  <a:lnTo>
                    <a:pt x="2741" y="1417"/>
                  </a:lnTo>
                  <a:lnTo>
                    <a:pt x="2715" y="1372"/>
                  </a:lnTo>
                  <a:cubicBezTo>
                    <a:pt x="2714" y="1371"/>
                    <a:pt x="2714" y="1370"/>
                    <a:pt x="2714" y="1370"/>
                  </a:cubicBezTo>
                  <a:lnTo>
                    <a:pt x="2705" y="1321"/>
                  </a:lnTo>
                  <a:cubicBezTo>
                    <a:pt x="2705" y="1321"/>
                    <a:pt x="2705" y="1320"/>
                    <a:pt x="2705" y="1320"/>
                  </a:cubicBezTo>
                  <a:lnTo>
                    <a:pt x="2705" y="1269"/>
                  </a:lnTo>
                  <a:lnTo>
                    <a:pt x="2708" y="1276"/>
                  </a:lnTo>
                  <a:lnTo>
                    <a:pt x="2659" y="1239"/>
                  </a:lnTo>
                  <a:cubicBezTo>
                    <a:pt x="2658" y="1238"/>
                    <a:pt x="2657" y="1237"/>
                    <a:pt x="2656" y="1235"/>
                  </a:cubicBezTo>
                  <a:lnTo>
                    <a:pt x="2651" y="1216"/>
                  </a:lnTo>
                  <a:cubicBezTo>
                    <a:pt x="2650" y="1214"/>
                    <a:pt x="2651" y="1212"/>
                    <a:pt x="2651" y="1210"/>
                  </a:cubicBezTo>
                  <a:lnTo>
                    <a:pt x="2664" y="1179"/>
                  </a:lnTo>
                  <a:cubicBezTo>
                    <a:pt x="2666" y="1175"/>
                    <a:pt x="2670" y="1174"/>
                    <a:pt x="2674" y="1175"/>
                  </a:cubicBezTo>
                  <a:lnTo>
                    <a:pt x="2763" y="1202"/>
                  </a:lnTo>
                  <a:lnTo>
                    <a:pt x="2753" y="1208"/>
                  </a:lnTo>
                  <a:lnTo>
                    <a:pt x="2759" y="1166"/>
                  </a:lnTo>
                  <a:cubicBezTo>
                    <a:pt x="2759" y="1165"/>
                    <a:pt x="2759" y="1163"/>
                    <a:pt x="2760" y="1162"/>
                  </a:cubicBezTo>
                  <a:lnTo>
                    <a:pt x="2790" y="1122"/>
                  </a:lnTo>
                  <a:lnTo>
                    <a:pt x="2790" y="1132"/>
                  </a:lnTo>
                  <a:lnTo>
                    <a:pt x="2770" y="1111"/>
                  </a:lnTo>
                  <a:cubicBezTo>
                    <a:pt x="2768" y="1109"/>
                    <a:pt x="2768" y="1107"/>
                    <a:pt x="2768" y="1104"/>
                  </a:cubicBezTo>
                  <a:lnTo>
                    <a:pt x="2772" y="1064"/>
                  </a:lnTo>
                  <a:cubicBezTo>
                    <a:pt x="2772" y="1061"/>
                    <a:pt x="2774" y="1058"/>
                    <a:pt x="2776" y="1057"/>
                  </a:cubicBezTo>
                  <a:lnTo>
                    <a:pt x="2821" y="1038"/>
                  </a:lnTo>
                  <a:lnTo>
                    <a:pt x="2818" y="1041"/>
                  </a:lnTo>
                  <a:lnTo>
                    <a:pt x="2827" y="1027"/>
                  </a:lnTo>
                  <a:lnTo>
                    <a:pt x="2826" y="1035"/>
                  </a:lnTo>
                  <a:lnTo>
                    <a:pt x="2819" y="1020"/>
                  </a:lnTo>
                  <a:lnTo>
                    <a:pt x="2829" y="1024"/>
                  </a:lnTo>
                  <a:lnTo>
                    <a:pt x="2782" y="1039"/>
                  </a:lnTo>
                  <a:cubicBezTo>
                    <a:pt x="2780" y="1040"/>
                    <a:pt x="2777" y="1040"/>
                    <a:pt x="2775" y="1038"/>
                  </a:cubicBezTo>
                  <a:lnTo>
                    <a:pt x="2689" y="974"/>
                  </a:lnTo>
                  <a:cubicBezTo>
                    <a:pt x="2688" y="973"/>
                    <a:pt x="2687" y="971"/>
                    <a:pt x="2686" y="969"/>
                  </a:cubicBezTo>
                  <a:lnTo>
                    <a:pt x="2682" y="952"/>
                  </a:lnTo>
                  <a:cubicBezTo>
                    <a:pt x="2682" y="950"/>
                    <a:pt x="2682" y="947"/>
                    <a:pt x="2684" y="945"/>
                  </a:cubicBezTo>
                  <a:lnTo>
                    <a:pt x="2725" y="891"/>
                  </a:lnTo>
                  <a:lnTo>
                    <a:pt x="2810" y="758"/>
                  </a:lnTo>
                  <a:lnTo>
                    <a:pt x="2817" y="744"/>
                  </a:lnTo>
                  <a:cubicBezTo>
                    <a:pt x="2818" y="741"/>
                    <a:pt x="2821" y="739"/>
                    <a:pt x="2824" y="739"/>
                  </a:cubicBezTo>
                  <a:lnTo>
                    <a:pt x="2837" y="739"/>
                  </a:lnTo>
                  <a:cubicBezTo>
                    <a:pt x="2840" y="739"/>
                    <a:pt x="2842" y="740"/>
                    <a:pt x="2844" y="742"/>
                  </a:cubicBezTo>
                  <a:lnTo>
                    <a:pt x="2871" y="779"/>
                  </a:lnTo>
                  <a:lnTo>
                    <a:pt x="2876" y="784"/>
                  </a:lnTo>
                  <a:lnTo>
                    <a:pt x="2863" y="790"/>
                  </a:lnTo>
                  <a:lnTo>
                    <a:pt x="2868" y="623"/>
                  </a:lnTo>
                  <a:cubicBezTo>
                    <a:pt x="2868" y="620"/>
                    <a:pt x="2870" y="618"/>
                    <a:pt x="2872" y="616"/>
                  </a:cubicBezTo>
                  <a:lnTo>
                    <a:pt x="2900" y="601"/>
                  </a:lnTo>
                  <a:lnTo>
                    <a:pt x="2896" y="608"/>
                  </a:lnTo>
                  <a:lnTo>
                    <a:pt x="2896" y="544"/>
                  </a:lnTo>
                  <a:lnTo>
                    <a:pt x="2887" y="440"/>
                  </a:lnTo>
                  <a:cubicBezTo>
                    <a:pt x="2887" y="440"/>
                    <a:pt x="2887" y="439"/>
                    <a:pt x="2887" y="438"/>
                  </a:cubicBezTo>
                  <a:lnTo>
                    <a:pt x="2922" y="295"/>
                  </a:lnTo>
                  <a:lnTo>
                    <a:pt x="2925" y="303"/>
                  </a:lnTo>
                  <a:lnTo>
                    <a:pt x="2821" y="222"/>
                  </a:lnTo>
                  <a:lnTo>
                    <a:pt x="2831" y="221"/>
                  </a:lnTo>
                  <a:lnTo>
                    <a:pt x="2753" y="289"/>
                  </a:lnTo>
                  <a:cubicBezTo>
                    <a:pt x="2752" y="290"/>
                    <a:pt x="2751" y="291"/>
                    <a:pt x="2749" y="291"/>
                  </a:cubicBezTo>
                  <a:lnTo>
                    <a:pt x="2708" y="299"/>
                  </a:lnTo>
                  <a:lnTo>
                    <a:pt x="2713" y="296"/>
                  </a:lnTo>
                  <a:lnTo>
                    <a:pt x="2692" y="318"/>
                  </a:lnTo>
                  <a:cubicBezTo>
                    <a:pt x="2690" y="320"/>
                    <a:pt x="2688" y="320"/>
                    <a:pt x="2685" y="320"/>
                  </a:cubicBezTo>
                  <a:lnTo>
                    <a:pt x="2616" y="308"/>
                  </a:lnTo>
                  <a:cubicBezTo>
                    <a:pt x="2614" y="308"/>
                    <a:pt x="2613" y="307"/>
                    <a:pt x="2612" y="306"/>
                  </a:cubicBezTo>
                  <a:lnTo>
                    <a:pt x="2578" y="265"/>
                  </a:lnTo>
                  <a:cubicBezTo>
                    <a:pt x="2577" y="264"/>
                    <a:pt x="2577" y="263"/>
                    <a:pt x="2577" y="262"/>
                  </a:cubicBezTo>
                  <a:lnTo>
                    <a:pt x="2556" y="201"/>
                  </a:lnTo>
                  <a:cubicBezTo>
                    <a:pt x="2556" y="200"/>
                    <a:pt x="2556" y="198"/>
                    <a:pt x="2556" y="197"/>
                  </a:cubicBezTo>
                  <a:lnTo>
                    <a:pt x="2558" y="172"/>
                  </a:lnTo>
                  <a:lnTo>
                    <a:pt x="2561" y="179"/>
                  </a:lnTo>
                  <a:lnTo>
                    <a:pt x="2507" y="143"/>
                  </a:lnTo>
                  <a:lnTo>
                    <a:pt x="2519" y="140"/>
                  </a:lnTo>
                  <a:lnTo>
                    <a:pt x="2487" y="192"/>
                  </a:lnTo>
                  <a:cubicBezTo>
                    <a:pt x="2486" y="194"/>
                    <a:pt x="2484" y="196"/>
                    <a:pt x="2482" y="196"/>
                  </a:cubicBezTo>
                  <a:cubicBezTo>
                    <a:pt x="2480" y="197"/>
                    <a:pt x="2478" y="196"/>
                    <a:pt x="2476" y="195"/>
                  </a:cubicBezTo>
                  <a:lnTo>
                    <a:pt x="2416" y="158"/>
                  </a:lnTo>
                  <a:cubicBezTo>
                    <a:pt x="2416" y="158"/>
                    <a:pt x="2415" y="158"/>
                    <a:pt x="2415" y="157"/>
                  </a:cubicBezTo>
                  <a:lnTo>
                    <a:pt x="2405" y="147"/>
                  </a:lnTo>
                  <a:cubicBezTo>
                    <a:pt x="2403" y="145"/>
                    <a:pt x="2403" y="142"/>
                    <a:pt x="2404" y="139"/>
                  </a:cubicBezTo>
                  <a:lnTo>
                    <a:pt x="2439" y="44"/>
                  </a:lnTo>
                  <a:lnTo>
                    <a:pt x="2440" y="52"/>
                  </a:lnTo>
                  <a:lnTo>
                    <a:pt x="2412" y="13"/>
                  </a:lnTo>
                  <a:lnTo>
                    <a:pt x="2419" y="16"/>
                  </a:lnTo>
                  <a:lnTo>
                    <a:pt x="2395" y="16"/>
                  </a:lnTo>
                  <a:lnTo>
                    <a:pt x="2399" y="15"/>
                  </a:lnTo>
                  <a:lnTo>
                    <a:pt x="2336" y="61"/>
                  </a:lnTo>
                  <a:lnTo>
                    <a:pt x="2338" y="59"/>
                  </a:lnTo>
                  <a:lnTo>
                    <a:pt x="2288" y="137"/>
                  </a:lnTo>
                  <a:lnTo>
                    <a:pt x="2285" y="125"/>
                  </a:lnTo>
                  <a:lnTo>
                    <a:pt x="2308" y="139"/>
                  </a:lnTo>
                  <a:lnTo>
                    <a:pt x="2305" y="138"/>
                  </a:lnTo>
                  <a:lnTo>
                    <a:pt x="2342" y="144"/>
                  </a:lnTo>
                  <a:cubicBezTo>
                    <a:pt x="2345" y="144"/>
                    <a:pt x="2347" y="146"/>
                    <a:pt x="2348" y="149"/>
                  </a:cubicBezTo>
                  <a:lnTo>
                    <a:pt x="2378" y="230"/>
                  </a:lnTo>
                  <a:cubicBezTo>
                    <a:pt x="2379" y="232"/>
                    <a:pt x="2378" y="235"/>
                    <a:pt x="2377" y="237"/>
                  </a:cubicBezTo>
                  <a:lnTo>
                    <a:pt x="2359" y="270"/>
                  </a:lnTo>
                  <a:lnTo>
                    <a:pt x="2329" y="316"/>
                  </a:lnTo>
                  <a:lnTo>
                    <a:pt x="2330" y="314"/>
                  </a:lnTo>
                  <a:lnTo>
                    <a:pt x="2276" y="529"/>
                  </a:lnTo>
                  <a:lnTo>
                    <a:pt x="2275" y="523"/>
                  </a:lnTo>
                  <a:lnTo>
                    <a:pt x="2296" y="560"/>
                  </a:lnTo>
                  <a:cubicBezTo>
                    <a:pt x="2297" y="562"/>
                    <a:pt x="2297" y="565"/>
                    <a:pt x="2296" y="567"/>
                  </a:cubicBezTo>
                  <a:lnTo>
                    <a:pt x="2279" y="598"/>
                  </a:lnTo>
                  <a:cubicBezTo>
                    <a:pt x="2278" y="599"/>
                    <a:pt x="2278" y="600"/>
                    <a:pt x="2277" y="601"/>
                  </a:cubicBezTo>
                  <a:lnTo>
                    <a:pt x="2148" y="698"/>
                  </a:lnTo>
                  <a:cubicBezTo>
                    <a:pt x="2146" y="699"/>
                    <a:pt x="2144" y="699"/>
                    <a:pt x="2142" y="699"/>
                  </a:cubicBezTo>
                  <a:lnTo>
                    <a:pt x="2073" y="685"/>
                  </a:lnTo>
                  <a:cubicBezTo>
                    <a:pt x="2073" y="685"/>
                    <a:pt x="2072" y="685"/>
                    <a:pt x="2072" y="685"/>
                  </a:cubicBezTo>
                  <a:lnTo>
                    <a:pt x="2033" y="670"/>
                  </a:lnTo>
                  <a:lnTo>
                    <a:pt x="2043" y="664"/>
                  </a:lnTo>
                  <a:lnTo>
                    <a:pt x="2040" y="685"/>
                  </a:lnTo>
                  <a:lnTo>
                    <a:pt x="1984" y="917"/>
                  </a:lnTo>
                  <a:cubicBezTo>
                    <a:pt x="1984" y="919"/>
                    <a:pt x="1983" y="920"/>
                    <a:pt x="1982" y="921"/>
                  </a:cubicBezTo>
                  <a:lnTo>
                    <a:pt x="1954" y="950"/>
                  </a:lnTo>
                  <a:lnTo>
                    <a:pt x="1956" y="942"/>
                  </a:lnTo>
                  <a:lnTo>
                    <a:pt x="1971" y="982"/>
                  </a:lnTo>
                  <a:lnTo>
                    <a:pt x="1969" y="979"/>
                  </a:lnTo>
                  <a:lnTo>
                    <a:pt x="2000" y="1010"/>
                  </a:lnTo>
                  <a:lnTo>
                    <a:pt x="1991" y="1009"/>
                  </a:lnTo>
                  <a:lnTo>
                    <a:pt x="2049" y="978"/>
                  </a:lnTo>
                  <a:cubicBezTo>
                    <a:pt x="2050" y="977"/>
                    <a:pt x="2051" y="977"/>
                    <a:pt x="2053" y="977"/>
                  </a:cubicBezTo>
                  <a:lnTo>
                    <a:pt x="2148" y="983"/>
                  </a:lnTo>
                  <a:lnTo>
                    <a:pt x="2140" y="987"/>
                  </a:lnTo>
                  <a:lnTo>
                    <a:pt x="2166" y="941"/>
                  </a:lnTo>
                  <a:cubicBezTo>
                    <a:pt x="2167" y="939"/>
                    <a:pt x="2169" y="937"/>
                    <a:pt x="2171" y="937"/>
                  </a:cubicBezTo>
                  <a:lnTo>
                    <a:pt x="2222" y="925"/>
                  </a:lnTo>
                  <a:cubicBezTo>
                    <a:pt x="2223" y="925"/>
                    <a:pt x="2225" y="925"/>
                    <a:pt x="2226" y="925"/>
                  </a:cubicBezTo>
                  <a:lnTo>
                    <a:pt x="2317" y="960"/>
                  </a:lnTo>
                  <a:cubicBezTo>
                    <a:pt x="2319" y="961"/>
                    <a:pt x="2320" y="961"/>
                    <a:pt x="2320" y="962"/>
                  </a:cubicBezTo>
                  <a:lnTo>
                    <a:pt x="2436" y="1086"/>
                  </a:lnTo>
                  <a:cubicBezTo>
                    <a:pt x="2437" y="1087"/>
                    <a:pt x="2438" y="1089"/>
                    <a:pt x="2438" y="1091"/>
                  </a:cubicBezTo>
                  <a:lnTo>
                    <a:pt x="2438" y="1117"/>
                  </a:lnTo>
                  <a:cubicBezTo>
                    <a:pt x="2438" y="1119"/>
                    <a:pt x="2437" y="1122"/>
                    <a:pt x="2434" y="1123"/>
                  </a:cubicBezTo>
                  <a:lnTo>
                    <a:pt x="2408" y="1141"/>
                  </a:lnTo>
                  <a:cubicBezTo>
                    <a:pt x="2407" y="1141"/>
                    <a:pt x="2406" y="1142"/>
                    <a:pt x="2404" y="1142"/>
                  </a:cubicBezTo>
                  <a:lnTo>
                    <a:pt x="2274" y="1148"/>
                  </a:lnTo>
                  <a:lnTo>
                    <a:pt x="2279" y="1146"/>
                  </a:lnTo>
                  <a:lnTo>
                    <a:pt x="2236" y="1183"/>
                  </a:lnTo>
                  <a:cubicBezTo>
                    <a:pt x="2234" y="1184"/>
                    <a:pt x="2232" y="1185"/>
                    <a:pt x="2230" y="1185"/>
                  </a:cubicBezTo>
                  <a:lnTo>
                    <a:pt x="2196" y="1181"/>
                  </a:lnTo>
                  <a:lnTo>
                    <a:pt x="2204" y="1177"/>
                  </a:lnTo>
                  <a:lnTo>
                    <a:pt x="2180" y="1217"/>
                  </a:lnTo>
                  <a:cubicBezTo>
                    <a:pt x="2179" y="1219"/>
                    <a:pt x="2177" y="1221"/>
                    <a:pt x="2175" y="1221"/>
                  </a:cubicBezTo>
                  <a:lnTo>
                    <a:pt x="2110" y="1235"/>
                  </a:lnTo>
                  <a:lnTo>
                    <a:pt x="2115" y="1231"/>
                  </a:lnTo>
                  <a:lnTo>
                    <a:pt x="2076" y="1295"/>
                  </a:lnTo>
                  <a:lnTo>
                    <a:pt x="2077" y="1292"/>
                  </a:lnTo>
                  <a:lnTo>
                    <a:pt x="2070" y="1338"/>
                  </a:lnTo>
                  <a:cubicBezTo>
                    <a:pt x="2069" y="1341"/>
                    <a:pt x="2068" y="1342"/>
                    <a:pt x="2066" y="1344"/>
                  </a:cubicBezTo>
                  <a:lnTo>
                    <a:pt x="1977" y="1406"/>
                  </a:lnTo>
                  <a:cubicBezTo>
                    <a:pt x="1976" y="1406"/>
                    <a:pt x="1974" y="1407"/>
                    <a:pt x="1973" y="1407"/>
                  </a:cubicBezTo>
                  <a:lnTo>
                    <a:pt x="1915" y="1411"/>
                  </a:lnTo>
                  <a:lnTo>
                    <a:pt x="1921" y="1407"/>
                  </a:lnTo>
                  <a:lnTo>
                    <a:pt x="1862" y="1496"/>
                  </a:lnTo>
                  <a:cubicBezTo>
                    <a:pt x="1861" y="1497"/>
                    <a:pt x="1860" y="1498"/>
                    <a:pt x="1859" y="1499"/>
                  </a:cubicBezTo>
                  <a:lnTo>
                    <a:pt x="1800" y="1535"/>
                  </a:lnTo>
                  <a:cubicBezTo>
                    <a:pt x="1798" y="1536"/>
                    <a:pt x="1796" y="1537"/>
                    <a:pt x="1794" y="1536"/>
                  </a:cubicBezTo>
                  <a:lnTo>
                    <a:pt x="1682" y="1509"/>
                  </a:lnTo>
                  <a:cubicBezTo>
                    <a:pt x="1682" y="1509"/>
                    <a:pt x="1681" y="1509"/>
                    <a:pt x="1681" y="1509"/>
                  </a:cubicBezTo>
                  <a:lnTo>
                    <a:pt x="1644" y="1491"/>
                  </a:lnTo>
                  <a:lnTo>
                    <a:pt x="1653" y="1490"/>
                  </a:lnTo>
                  <a:lnTo>
                    <a:pt x="1608" y="1536"/>
                  </a:lnTo>
                  <a:lnTo>
                    <a:pt x="1610" y="1533"/>
                  </a:lnTo>
                  <a:lnTo>
                    <a:pt x="1588" y="1616"/>
                  </a:lnTo>
                  <a:lnTo>
                    <a:pt x="1587" y="1609"/>
                  </a:lnTo>
                  <a:lnTo>
                    <a:pt x="1648" y="1702"/>
                  </a:lnTo>
                  <a:cubicBezTo>
                    <a:pt x="1650" y="1705"/>
                    <a:pt x="1650" y="1709"/>
                    <a:pt x="1647" y="1712"/>
                  </a:cubicBezTo>
                  <a:lnTo>
                    <a:pt x="1608" y="1754"/>
                  </a:lnTo>
                  <a:cubicBezTo>
                    <a:pt x="1608" y="1755"/>
                    <a:pt x="1607" y="1755"/>
                    <a:pt x="1607" y="1756"/>
                  </a:cubicBezTo>
                  <a:lnTo>
                    <a:pt x="1551" y="1791"/>
                  </a:lnTo>
                  <a:lnTo>
                    <a:pt x="1553" y="1789"/>
                  </a:lnTo>
                  <a:lnTo>
                    <a:pt x="1471" y="1897"/>
                  </a:lnTo>
                  <a:cubicBezTo>
                    <a:pt x="1470" y="1898"/>
                    <a:pt x="1469" y="1899"/>
                    <a:pt x="1468" y="1899"/>
                  </a:cubicBezTo>
                  <a:lnTo>
                    <a:pt x="1358" y="1948"/>
                  </a:lnTo>
                  <a:cubicBezTo>
                    <a:pt x="1357" y="1948"/>
                    <a:pt x="1357" y="1948"/>
                    <a:pt x="1356" y="1948"/>
                  </a:cubicBezTo>
                  <a:lnTo>
                    <a:pt x="1183" y="1968"/>
                  </a:lnTo>
                  <a:cubicBezTo>
                    <a:pt x="1182" y="1968"/>
                    <a:pt x="1181" y="1968"/>
                    <a:pt x="1181" y="1968"/>
                  </a:cubicBezTo>
                  <a:lnTo>
                    <a:pt x="1155" y="1964"/>
                  </a:lnTo>
                  <a:lnTo>
                    <a:pt x="1159" y="1963"/>
                  </a:lnTo>
                  <a:lnTo>
                    <a:pt x="955" y="2052"/>
                  </a:lnTo>
                  <a:lnTo>
                    <a:pt x="956" y="2052"/>
                  </a:lnTo>
                  <a:lnTo>
                    <a:pt x="863" y="2113"/>
                  </a:lnTo>
                  <a:cubicBezTo>
                    <a:pt x="860" y="2115"/>
                    <a:pt x="857" y="2115"/>
                    <a:pt x="854" y="2114"/>
                  </a:cubicBezTo>
                  <a:lnTo>
                    <a:pt x="828" y="2098"/>
                  </a:lnTo>
                  <a:cubicBezTo>
                    <a:pt x="827" y="2097"/>
                    <a:pt x="825" y="2096"/>
                    <a:pt x="825" y="2094"/>
                  </a:cubicBezTo>
                  <a:lnTo>
                    <a:pt x="815" y="2065"/>
                  </a:lnTo>
                  <a:lnTo>
                    <a:pt x="823" y="2070"/>
                  </a:lnTo>
                  <a:lnTo>
                    <a:pt x="698" y="2063"/>
                  </a:lnTo>
                  <a:cubicBezTo>
                    <a:pt x="697" y="2063"/>
                    <a:pt x="697" y="2062"/>
                    <a:pt x="696" y="2062"/>
                  </a:cubicBezTo>
                  <a:lnTo>
                    <a:pt x="551" y="2018"/>
                  </a:lnTo>
                  <a:cubicBezTo>
                    <a:pt x="550" y="2017"/>
                    <a:pt x="548" y="2016"/>
                    <a:pt x="547" y="2015"/>
                  </a:cubicBezTo>
                  <a:lnTo>
                    <a:pt x="508" y="1969"/>
                  </a:lnTo>
                  <a:lnTo>
                    <a:pt x="513" y="1972"/>
                  </a:lnTo>
                  <a:lnTo>
                    <a:pt x="305" y="1946"/>
                  </a:lnTo>
                  <a:lnTo>
                    <a:pt x="309" y="1946"/>
                  </a:lnTo>
                  <a:lnTo>
                    <a:pt x="270" y="1963"/>
                  </a:lnTo>
                  <a:cubicBezTo>
                    <a:pt x="269" y="1964"/>
                    <a:pt x="268" y="1964"/>
                    <a:pt x="266" y="1964"/>
                  </a:cubicBezTo>
                  <a:lnTo>
                    <a:pt x="13" y="1939"/>
                  </a:lnTo>
                  <a:lnTo>
                    <a:pt x="22" y="1932"/>
                  </a:lnTo>
                  <a:lnTo>
                    <a:pt x="16" y="1971"/>
                  </a:lnTo>
                  <a:lnTo>
                    <a:pt x="16" y="1967"/>
                  </a:lnTo>
                  <a:lnTo>
                    <a:pt x="35" y="2027"/>
                  </a:lnTo>
                  <a:cubicBezTo>
                    <a:pt x="35" y="2028"/>
                    <a:pt x="35" y="2029"/>
                    <a:pt x="35" y="2030"/>
                  </a:cubicBezTo>
                  <a:lnTo>
                    <a:pt x="24" y="2131"/>
                  </a:lnTo>
                  <a:lnTo>
                    <a:pt x="23" y="2126"/>
                  </a:lnTo>
                  <a:lnTo>
                    <a:pt x="95" y="2236"/>
                  </a:lnTo>
                  <a:lnTo>
                    <a:pt x="93" y="2234"/>
                  </a:lnTo>
                  <a:lnTo>
                    <a:pt x="130" y="2259"/>
                  </a:lnTo>
                  <a:lnTo>
                    <a:pt x="121" y="2259"/>
                  </a:lnTo>
                  <a:lnTo>
                    <a:pt x="182" y="2213"/>
                  </a:lnTo>
                  <a:cubicBezTo>
                    <a:pt x="184" y="2212"/>
                    <a:pt x="185" y="2211"/>
                    <a:pt x="187" y="2211"/>
                  </a:cubicBezTo>
                  <a:lnTo>
                    <a:pt x="308" y="2211"/>
                  </a:lnTo>
                  <a:cubicBezTo>
                    <a:pt x="309" y="2211"/>
                    <a:pt x="310" y="2211"/>
                    <a:pt x="311" y="2211"/>
                  </a:cubicBezTo>
                  <a:lnTo>
                    <a:pt x="342" y="2223"/>
                  </a:lnTo>
                  <a:cubicBezTo>
                    <a:pt x="344" y="2224"/>
                    <a:pt x="345" y="2225"/>
                    <a:pt x="346" y="2226"/>
                  </a:cubicBezTo>
                  <a:lnTo>
                    <a:pt x="365" y="2255"/>
                  </a:lnTo>
                  <a:cubicBezTo>
                    <a:pt x="366" y="2258"/>
                    <a:pt x="367" y="2261"/>
                    <a:pt x="365" y="2263"/>
                  </a:cubicBezTo>
                  <a:lnTo>
                    <a:pt x="350" y="2294"/>
                  </a:lnTo>
                  <a:cubicBezTo>
                    <a:pt x="350" y="2295"/>
                    <a:pt x="349" y="2296"/>
                    <a:pt x="348" y="2297"/>
                  </a:cubicBezTo>
                  <a:lnTo>
                    <a:pt x="280" y="2357"/>
                  </a:lnTo>
                  <a:lnTo>
                    <a:pt x="282" y="2348"/>
                  </a:lnTo>
                  <a:lnTo>
                    <a:pt x="290" y="2375"/>
                  </a:lnTo>
                  <a:lnTo>
                    <a:pt x="287" y="2371"/>
                  </a:lnTo>
                  <a:lnTo>
                    <a:pt x="367" y="2433"/>
                  </a:lnTo>
                  <a:lnTo>
                    <a:pt x="362" y="2431"/>
                  </a:lnTo>
                  <a:lnTo>
                    <a:pt x="392" y="2431"/>
                  </a:lnTo>
                  <a:cubicBezTo>
                    <a:pt x="394" y="2431"/>
                    <a:pt x="396" y="2433"/>
                    <a:pt x="398" y="2434"/>
                  </a:cubicBezTo>
                  <a:lnTo>
                    <a:pt x="407" y="2446"/>
                  </a:lnTo>
                  <a:cubicBezTo>
                    <a:pt x="409" y="2448"/>
                    <a:pt x="409" y="2450"/>
                    <a:pt x="409" y="2453"/>
                  </a:cubicBezTo>
                  <a:lnTo>
                    <a:pt x="403" y="2480"/>
                  </a:lnTo>
                  <a:lnTo>
                    <a:pt x="400" y="2472"/>
                  </a:lnTo>
                  <a:lnTo>
                    <a:pt x="449" y="2511"/>
                  </a:lnTo>
                  <a:lnTo>
                    <a:pt x="445" y="2509"/>
                  </a:lnTo>
                  <a:lnTo>
                    <a:pt x="558" y="2528"/>
                  </a:lnTo>
                  <a:lnTo>
                    <a:pt x="555" y="2528"/>
                  </a:lnTo>
                  <a:lnTo>
                    <a:pt x="609" y="2513"/>
                  </a:lnTo>
                  <a:lnTo>
                    <a:pt x="605" y="2515"/>
                  </a:lnTo>
                  <a:lnTo>
                    <a:pt x="674" y="2444"/>
                  </a:lnTo>
                  <a:cubicBezTo>
                    <a:pt x="676" y="2442"/>
                    <a:pt x="678" y="2441"/>
                    <a:pt x="680" y="2441"/>
                  </a:cubicBezTo>
                  <a:lnTo>
                    <a:pt x="764" y="2447"/>
                  </a:lnTo>
                  <a:cubicBezTo>
                    <a:pt x="767" y="2447"/>
                    <a:pt x="769" y="2449"/>
                    <a:pt x="770" y="2451"/>
                  </a:cubicBezTo>
                  <a:lnTo>
                    <a:pt x="804" y="2505"/>
                  </a:lnTo>
                  <a:cubicBezTo>
                    <a:pt x="805" y="2507"/>
                    <a:pt x="805" y="2510"/>
                    <a:pt x="804" y="2512"/>
                  </a:cubicBezTo>
                  <a:lnTo>
                    <a:pt x="786" y="2560"/>
                  </a:lnTo>
                  <a:lnTo>
                    <a:pt x="786" y="2556"/>
                  </a:lnTo>
                  <a:lnTo>
                    <a:pt x="790" y="2587"/>
                  </a:lnTo>
                  <a:cubicBezTo>
                    <a:pt x="790" y="2590"/>
                    <a:pt x="789" y="2593"/>
                    <a:pt x="786" y="2595"/>
                  </a:cubicBezTo>
                  <a:lnTo>
                    <a:pt x="742" y="2624"/>
                  </a:lnTo>
                  <a:lnTo>
                    <a:pt x="744" y="2622"/>
                  </a:lnTo>
                  <a:lnTo>
                    <a:pt x="723" y="2648"/>
                  </a:lnTo>
                  <a:lnTo>
                    <a:pt x="725" y="2641"/>
                  </a:lnTo>
                  <a:lnTo>
                    <a:pt x="734" y="2701"/>
                  </a:lnTo>
                  <a:lnTo>
                    <a:pt x="731" y="2696"/>
                  </a:lnTo>
                  <a:lnTo>
                    <a:pt x="809" y="2752"/>
                  </a:lnTo>
                  <a:lnTo>
                    <a:pt x="803" y="2751"/>
                  </a:lnTo>
                  <a:lnTo>
                    <a:pt x="838" y="2745"/>
                  </a:lnTo>
                  <a:lnTo>
                    <a:pt x="841" y="2761"/>
                  </a:lnTo>
                  <a:lnTo>
                    <a:pt x="806" y="2766"/>
                  </a:lnTo>
                  <a:cubicBezTo>
                    <a:pt x="804" y="2767"/>
                    <a:pt x="801" y="2766"/>
                    <a:pt x="800" y="2765"/>
                  </a:cubicBezTo>
                  <a:lnTo>
                    <a:pt x="722" y="2709"/>
                  </a:lnTo>
                  <a:cubicBezTo>
                    <a:pt x="720" y="2708"/>
                    <a:pt x="719" y="2706"/>
                    <a:pt x="718" y="2704"/>
                  </a:cubicBezTo>
                  <a:lnTo>
                    <a:pt x="709" y="2644"/>
                  </a:lnTo>
                  <a:cubicBezTo>
                    <a:pt x="709" y="2641"/>
                    <a:pt x="709" y="2639"/>
                    <a:pt x="711" y="2637"/>
                  </a:cubicBezTo>
                  <a:lnTo>
                    <a:pt x="731" y="2612"/>
                  </a:lnTo>
                  <a:cubicBezTo>
                    <a:pt x="732" y="2612"/>
                    <a:pt x="732" y="2611"/>
                    <a:pt x="733" y="2611"/>
                  </a:cubicBezTo>
                  <a:lnTo>
                    <a:pt x="778" y="2582"/>
                  </a:lnTo>
                  <a:lnTo>
                    <a:pt x="774" y="2589"/>
                  </a:lnTo>
                  <a:lnTo>
                    <a:pt x="770" y="2558"/>
                  </a:lnTo>
                  <a:cubicBezTo>
                    <a:pt x="770" y="2557"/>
                    <a:pt x="770" y="2556"/>
                    <a:pt x="771" y="2555"/>
                  </a:cubicBezTo>
                  <a:lnTo>
                    <a:pt x="790" y="2506"/>
                  </a:lnTo>
                  <a:lnTo>
                    <a:pt x="790" y="2513"/>
                  </a:lnTo>
                  <a:lnTo>
                    <a:pt x="757" y="2459"/>
                  </a:lnTo>
                  <a:lnTo>
                    <a:pt x="763" y="2463"/>
                  </a:lnTo>
                  <a:lnTo>
                    <a:pt x="679" y="2457"/>
                  </a:lnTo>
                  <a:lnTo>
                    <a:pt x="686" y="2455"/>
                  </a:lnTo>
                  <a:lnTo>
                    <a:pt x="617" y="2526"/>
                  </a:lnTo>
                  <a:cubicBezTo>
                    <a:pt x="616" y="2527"/>
                    <a:pt x="615" y="2528"/>
                    <a:pt x="613" y="2528"/>
                  </a:cubicBezTo>
                  <a:lnTo>
                    <a:pt x="559" y="2544"/>
                  </a:lnTo>
                  <a:cubicBezTo>
                    <a:pt x="558" y="2544"/>
                    <a:pt x="557" y="2544"/>
                    <a:pt x="556" y="2544"/>
                  </a:cubicBezTo>
                  <a:lnTo>
                    <a:pt x="442" y="2525"/>
                  </a:lnTo>
                  <a:cubicBezTo>
                    <a:pt x="441" y="2524"/>
                    <a:pt x="440" y="2524"/>
                    <a:pt x="439" y="2523"/>
                  </a:cubicBezTo>
                  <a:lnTo>
                    <a:pt x="390" y="2484"/>
                  </a:lnTo>
                  <a:cubicBezTo>
                    <a:pt x="388" y="2482"/>
                    <a:pt x="387" y="2479"/>
                    <a:pt x="387" y="2476"/>
                  </a:cubicBezTo>
                  <a:lnTo>
                    <a:pt x="393" y="2449"/>
                  </a:lnTo>
                  <a:lnTo>
                    <a:pt x="395" y="2456"/>
                  </a:lnTo>
                  <a:lnTo>
                    <a:pt x="385" y="2444"/>
                  </a:lnTo>
                  <a:lnTo>
                    <a:pt x="392" y="2447"/>
                  </a:lnTo>
                  <a:lnTo>
                    <a:pt x="362" y="2447"/>
                  </a:lnTo>
                  <a:cubicBezTo>
                    <a:pt x="360" y="2447"/>
                    <a:pt x="358" y="2447"/>
                    <a:pt x="357" y="2446"/>
                  </a:cubicBezTo>
                  <a:lnTo>
                    <a:pt x="277" y="2384"/>
                  </a:lnTo>
                  <a:cubicBezTo>
                    <a:pt x="276" y="2383"/>
                    <a:pt x="275" y="2381"/>
                    <a:pt x="274" y="2380"/>
                  </a:cubicBezTo>
                  <a:lnTo>
                    <a:pt x="267" y="2353"/>
                  </a:lnTo>
                  <a:cubicBezTo>
                    <a:pt x="266" y="2350"/>
                    <a:pt x="267" y="2346"/>
                    <a:pt x="269" y="2344"/>
                  </a:cubicBezTo>
                  <a:lnTo>
                    <a:pt x="338" y="2284"/>
                  </a:lnTo>
                  <a:lnTo>
                    <a:pt x="336" y="2287"/>
                  </a:lnTo>
                  <a:lnTo>
                    <a:pt x="351" y="2256"/>
                  </a:lnTo>
                  <a:lnTo>
                    <a:pt x="351" y="2264"/>
                  </a:lnTo>
                  <a:lnTo>
                    <a:pt x="333" y="2235"/>
                  </a:lnTo>
                  <a:lnTo>
                    <a:pt x="337" y="2238"/>
                  </a:lnTo>
                  <a:lnTo>
                    <a:pt x="305" y="2226"/>
                  </a:lnTo>
                  <a:lnTo>
                    <a:pt x="308" y="2227"/>
                  </a:lnTo>
                  <a:lnTo>
                    <a:pt x="187" y="2227"/>
                  </a:lnTo>
                  <a:lnTo>
                    <a:pt x="192" y="2225"/>
                  </a:lnTo>
                  <a:lnTo>
                    <a:pt x="130" y="2272"/>
                  </a:lnTo>
                  <a:cubicBezTo>
                    <a:pt x="128" y="2274"/>
                    <a:pt x="124" y="2274"/>
                    <a:pt x="121" y="2272"/>
                  </a:cubicBezTo>
                  <a:lnTo>
                    <a:pt x="84" y="2247"/>
                  </a:lnTo>
                  <a:cubicBezTo>
                    <a:pt x="83" y="2246"/>
                    <a:pt x="82" y="2246"/>
                    <a:pt x="82" y="2245"/>
                  </a:cubicBezTo>
                  <a:lnTo>
                    <a:pt x="9" y="2134"/>
                  </a:lnTo>
                  <a:cubicBezTo>
                    <a:pt x="8" y="2133"/>
                    <a:pt x="8" y="2131"/>
                    <a:pt x="8" y="2129"/>
                  </a:cubicBezTo>
                  <a:lnTo>
                    <a:pt x="19" y="2029"/>
                  </a:lnTo>
                  <a:lnTo>
                    <a:pt x="19" y="2032"/>
                  </a:lnTo>
                  <a:lnTo>
                    <a:pt x="1" y="1972"/>
                  </a:lnTo>
                  <a:cubicBezTo>
                    <a:pt x="0" y="1971"/>
                    <a:pt x="0" y="1970"/>
                    <a:pt x="1" y="1968"/>
                  </a:cubicBezTo>
                  <a:lnTo>
                    <a:pt x="6" y="1930"/>
                  </a:lnTo>
                  <a:cubicBezTo>
                    <a:pt x="7" y="1925"/>
                    <a:pt x="11" y="1922"/>
                    <a:pt x="15" y="1923"/>
                  </a:cubicBezTo>
                  <a:lnTo>
                    <a:pt x="268" y="1948"/>
                  </a:lnTo>
                  <a:lnTo>
                    <a:pt x="264" y="1949"/>
                  </a:lnTo>
                  <a:lnTo>
                    <a:pt x="303" y="1931"/>
                  </a:lnTo>
                  <a:cubicBezTo>
                    <a:pt x="304" y="1931"/>
                    <a:pt x="306" y="1930"/>
                    <a:pt x="307" y="1931"/>
                  </a:cubicBezTo>
                  <a:lnTo>
                    <a:pt x="515" y="1956"/>
                  </a:lnTo>
                  <a:cubicBezTo>
                    <a:pt x="517" y="1956"/>
                    <a:pt x="519" y="1957"/>
                    <a:pt x="520" y="1959"/>
                  </a:cubicBezTo>
                  <a:lnTo>
                    <a:pt x="559" y="2005"/>
                  </a:lnTo>
                  <a:lnTo>
                    <a:pt x="556" y="2002"/>
                  </a:lnTo>
                  <a:lnTo>
                    <a:pt x="701" y="2047"/>
                  </a:lnTo>
                  <a:lnTo>
                    <a:pt x="699" y="2047"/>
                  </a:lnTo>
                  <a:lnTo>
                    <a:pt x="824" y="2054"/>
                  </a:lnTo>
                  <a:cubicBezTo>
                    <a:pt x="827" y="2055"/>
                    <a:pt x="830" y="2057"/>
                    <a:pt x="831" y="2060"/>
                  </a:cubicBezTo>
                  <a:lnTo>
                    <a:pt x="840" y="2089"/>
                  </a:lnTo>
                  <a:lnTo>
                    <a:pt x="836" y="2084"/>
                  </a:lnTo>
                  <a:lnTo>
                    <a:pt x="862" y="2100"/>
                  </a:lnTo>
                  <a:lnTo>
                    <a:pt x="854" y="2100"/>
                  </a:lnTo>
                  <a:lnTo>
                    <a:pt x="947" y="2038"/>
                  </a:lnTo>
                  <a:cubicBezTo>
                    <a:pt x="947" y="2038"/>
                    <a:pt x="948" y="2038"/>
                    <a:pt x="948" y="2038"/>
                  </a:cubicBezTo>
                  <a:lnTo>
                    <a:pt x="1153" y="1949"/>
                  </a:lnTo>
                  <a:cubicBezTo>
                    <a:pt x="1154" y="1948"/>
                    <a:pt x="1156" y="1948"/>
                    <a:pt x="1157" y="1948"/>
                  </a:cubicBezTo>
                  <a:lnTo>
                    <a:pt x="1183" y="1952"/>
                  </a:lnTo>
                  <a:lnTo>
                    <a:pt x="1181" y="1952"/>
                  </a:lnTo>
                  <a:lnTo>
                    <a:pt x="1354" y="1933"/>
                  </a:lnTo>
                  <a:lnTo>
                    <a:pt x="1352" y="1933"/>
                  </a:lnTo>
                  <a:lnTo>
                    <a:pt x="1461" y="1885"/>
                  </a:lnTo>
                  <a:lnTo>
                    <a:pt x="1458" y="1887"/>
                  </a:lnTo>
                  <a:lnTo>
                    <a:pt x="1540" y="1779"/>
                  </a:lnTo>
                  <a:cubicBezTo>
                    <a:pt x="1541" y="1778"/>
                    <a:pt x="1541" y="1778"/>
                    <a:pt x="1542" y="1777"/>
                  </a:cubicBezTo>
                  <a:lnTo>
                    <a:pt x="1598" y="1742"/>
                  </a:lnTo>
                  <a:lnTo>
                    <a:pt x="1596" y="1744"/>
                  </a:lnTo>
                  <a:lnTo>
                    <a:pt x="1635" y="1701"/>
                  </a:lnTo>
                  <a:lnTo>
                    <a:pt x="1635" y="1711"/>
                  </a:lnTo>
                  <a:lnTo>
                    <a:pt x="1573" y="1618"/>
                  </a:lnTo>
                  <a:cubicBezTo>
                    <a:pt x="1572" y="1616"/>
                    <a:pt x="1572" y="1614"/>
                    <a:pt x="1572" y="1612"/>
                  </a:cubicBezTo>
                  <a:lnTo>
                    <a:pt x="1595" y="1528"/>
                  </a:lnTo>
                  <a:cubicBezTo>
                    <a:pt x="1595" y="1527"/>
                    <a:pt x="1596" y="1526"/>
                    <a:pt x="1596" y="1525"/>
                  </a:cubicBezTo>
                  <a:lnTo>
                    <a:pt x="1641" y="1479"/>
                  </a:lnTo>
                  <a:cubicBezTo>
                    <a:pt x="1644" y="1476"/>
                    <a:pt x="1647" y="1475"/>
                    <a:pt x="1650" y="1477"/>
                  </a:cubicBezTo>
                  <a:lnTo>
                    <a:pt x="1687" y="1494"/>
                  </a:lnTo>
                  <a:lnTo>
                    <a:pt x="1686" y="1494"/>
                  </a:lnTo>
                  <a:lnTo>
                    <a:pt x="1798" y="1521"/>
                  </a:lnTo>
                  <a:lnTo>
                    <a:pt x="1791" y="1522"/>
                  </a:lnTo>
                  <a:lnTo>
                    <a:pt x="1851" y="1485"/>
                  </a:lnTo>
                  <a:lnTo>
                    <a:pt x="1849" y="1487"/>
                  </a:lnTo>
                  <a:lnTo>
                    <a:pt x="1908" y="1398"/>
                  </a:lnTo>
                  <a:cubicBezTo>
                    <a:pt x="1909" y="1396"/>
                    <a:pt x="1912" y="1395"/>
                    <a:pt x="1914" y="1395"/>
                  </a:cubicBezTo>
                  <a:lnTo>
                    <a:pt x="1972" y="1391"/>
                  </a:lnTo>
                  <a:lnTo>
                    <a:pt x="1968" y="1392"/>
                  </a:lnTo>
                  <a:lnTo>
                    <a:pt x="2057" y="1331"/>
                  </a:lnTo>
                  <a:lnTo>
                    <a:pt x="2054" y="1336"/>
                  </a:lnTo>
                  <a:lnTo>
                    <a:pt x="2061" y="1289"/>
                  </a:lnTo>
                  <a:cubicBezTo>
                    <a:pt x="2061" y="1288"/>
                    <a:pt x="2062" y="1287"/>
                    <a:pt x="2062" y="1286"/>
                  </a:cubicBezTo>
                  <a:lnTo>
                    <a:pt x="2101" y="1223"/>
                  </a:lnTo>
                  <a:cubicBezTo>
                    <a:pt x="2102" y="1221"/>
                    <a:pt x="2104" y="1219"/>
                    <a:pt x="2106" y="1219"/>
                  </a:cubicBezTo>
                  <a:lnTo>
                    <a:pt x="2172" y="1205"/>
                  </a:lnTo>
                  <a:lnTo>
                    <a:pt x="2166" y="1209"/>
                  </a:lnTo>
                  <a:lnTo>
                    <a:pt x="2191" y="1169"/>
                  </a:lnTo>
                  <a:cubicBezTo>
                    <a:pt x="2192" y="1166"/>
                    <a:pt x="2195" y="1164"/>
                    <a:pt x="2198" y="1165"/>
                  </a:cubicBezTo>
                  <a:lnTo>
                    <a:pt x="2232" y="1169"/>
                  </a:lnTo>
                  <a:lnTo>
                    <a:pt x="2226" y="1170"/>
                  </a:lnTo>
                  <a:lnTo>
                    <a:pt x="2268" y="1134"/>
                  </a:lnTo>
                  <a:cubicBezTo>
                    <a:pt x="2270" y="1133"/>
                    <a:pt x="2271" y="1132"/>
                    <a:pt x="2273" y="1132"/>
                  </a:cubicBezTo>
                  <a:lnTo>
                    <a:pt x="2403" y="1126"/>
                  </a:lnTo>
                  <a:lnTo>
                    <a:pt x="2399" y="1127"/>
                  </a:lnTo>
                  <a:lnTo>
                    <a:pt x="2425" y="1110"/>
                  </a:lnTo>
                  <a:lnTo>
                    <a:pt x="2422" y="1117"/>
                  </a:lnTo>
                  <a:lnTo>
                    <a:pt x="2422" y="1091"/>
                  </a:lnTo>
                  <a:lnTo>
                    <a:pt x="2424" y="1097"/>
                  </a:lnTo>
                  <a:lnTo>
                    <a:pt x="2309" y="973"/>
                  </a:lnTo>
                  <a:lnTo>
                    <a:pt x="2312" y="975"/>
                  </a:lnTo>
                  <a:lnTo>
                    <a:pt x="2221" y="940"/>
                  </a:lnTo>
                  <a:lnTo>
                    <a:pt x="2225" y="941"/>
                  </a:lnTo>
                  <a:lnTo>
                    <a:pt x="2175" y="952"/>
                  </a:lnTo>
                  <a:lnTo>
                    <a:pt x="2180" y="948"/>
                  </a:lnTo>
                  <a:lnTo>
                    <a:pt x="2154" y="995"/>
                  </a:lnTo>
                  <a:cubicBezTo>
                    <a:pt x="2153" y="998"/>
                    <a:pt x="2150" y="999"/>
                    <a:pt x="2147" y="999"/>
                  </a:cubicBezTo>
                  <a:lnTo>
                    <a:pt x="2052" y="993"/>
                  </a:lnTo>
                  <a:lnTo>
                    <a:pt x="2056" y="992"/>
                  </a:lnTo>
                  <a:lnTo>
                    <a:pt x="1998" y="1023"/>
                  </a:lnTo>
                  <a:cubicBezTo>
                    <a:pt x="1995" y="1025"/>
                    <a:pt x="1992" y="1024"/>
                    <a:pt x="1989" y="1022"/>
                  </a:cubicBezTo>
                  <a:lnTo>
                    <a:pt x="1957" y="991"/>
                  </a:lnTo>
                  <a:cubicBezTo>
                    <a:pt x="1957" y="990"/>
                    <a:pt x="1956" y="989"/>
                    <a:pt x="1956" y="988"/>
                  </a:cubicBezTo>
                  <a:lnTo>
                    <a:pt x="1941" y="947"/>
                  </a:lnTo>
                  <a:cubicBezTo>
                    <a:pt x="1940" y="944"/>
                    <a:pt x="1940" y="941"/>
                    <a:pt x="1942" y="939"/>
                  </a:cubicBezTo>
                  <a:lnTo>
                    <a:pt x="1970" y="910"/>
                  </a:lnTo>
                  <a:lnTo>
                    <a:pt x="1968" y="914"/>
                  </a:lnTo>
                  <a:lnTo>
                    <a:pt x="2024" y="682"/>
                  </a:lnTo>
                  <a:lnTo>
                    <a:pt x="2028" y="661"/>
                  </a:lnTo>
                  <a:cubicBezTo>
                    <a:pt x="2028" y="658"/>
                    <a:pt x="2030" y="656"/>
                    <a:pt x="2032" y="655"/>
                  </a:cubicBezTo>
                  <a:cubicBezTo>
                    <a:pt x="2034" y="654"/>
                    <a:pt x="2036" y="654"/>
                    <a:pt x="2039" y="655"/>
                  </a:cubicBezTo>
                  <a:lnTo>
                    <a:pt x="2078" y="670"/>
                  </a:lnTo>
                  <a:lnTo>
                    <a:pt x="2076" y="670"/>
                  </a:lnTo>
                  <a:lnTo>
                    <a:pt x="2145" y="683"/>
                  </a:lnTo>
                  <a:lnTo>
                    <a:pt x="2139" y="685"/>
                  </a:lnTo>
                  <a:lnTo>
                    <a:pt x="2267" y="588"/>
                  </a:lnTo>
                  <a:lnTo>
                    <a:pt x="2265" y="591"/>
                  </a:lnTo>
                  <a:lnTo>
                    <a:pt x="2281" y="560"/>
                  </a:lnTo>
                  <a:lnTo>
                    <a:pt x="2282" y="567"/>
                  </a:lnTo>
                  <a:lnTo>
                    <a:pt x="2261" y="531"/>
                  </a:lnTo>
                  <a:cubicBezTo>
                    <a:pt x="2260" y="529"/>
                    <a:pt x="2260" y="527"/>
                    <a:pt x="2260" y="525"/>
                  </a:cubicBezTo>
                  <a:lnTo>
                    <a:pt x="2314" y="310"/>
                  </a:lnTo>
                  <a:cubicBezTo>
                    <a:pt x="2314" y="309"/>
                    <a:pt x="2315" y="309"/>
                    <a:pt x="2315" y="308"/>
                  </a:cubicBezTo>
                  <a:lnTo>
                    <a:pt x="2345" y="262"/>
                  </a:lnTo>
                  <a:lnTo>
                    <a:pt x="2363" y="229"/>
                  </a:lnTo>
                  <a:lnTo>
                    <a:pt x="2363" y="236"/>
                  </a:lnTo>
                  <a:lnTo>
                    <a:pt x="2333" y="154"/>
                  </a:lnTo>
                  <a:lnTo>
                    <a:pt x="2339" y="159"/>
                  </a:lnTo>
                  <a:lnTo>
                    <a:pt x="2302" y="154"/>
                  </a:lnTo>
                  <a:cubicBezTo>
                    <a:pt x="2301" y="154"/>
                    <a:pt x="2300" y="153"/>
                    <a:pt x="2299" y="153"/>
                  </a:cubicBezTo>
                  <a:lnTo>
                    <a:pt x="2277" y="139"/>
                  </a:lnTo>
                  <a:cubicBezTo>
                    <a:pt x="2275" y="138"/>
                    <a:pt x="2274" y="136"/>
                    <a:pt x="2273" y="134"/>
                  </a:cubicBezTo>
                  <a:cubicBezTo>
                    <a:pt x="2273" y="132"/>
                    <a:pt x="2273" y="130"/>
                    <a:pt x="2274" y="128"/>
                  </a:cubicBezTo>
                  <a:lnTo>
                    <a:pt x="2325" y="51"/>
                  </a:lnTo>
                  <a:cubicBezTo>
                    <a:pt x="2325" y="50"/>
                    <a:pt x="2326" y="49"/>
                    <a:pt x="2327" y="48"/>
                  </a:cubicBezTo>
                  <a:lnTo>
                    <a:pt x="2390" y="2"/>
                  </a:lnTo>
                  <a:cubicBezTo>
                    <a:pt x="2391" y="1"/>
                    <a:pt x="2393" y="0"/>
                    <a:pt x="2395" y="0"/>
                  </a:cubicBezTo>
                  <a:lnTo>
                    <a:pt x="2419" y="0"/>
                  </a:lnTo>
                  <a:cubicBezTo>
                    <a:pt x="2421" y="0"/>
                    <a:pt x="2424" y="2"/>
                    <a:pt x="2425" y="4"/>
                  </a:cubicBezTo>
                  <a:lnTo>
                    <a:pt x="2453" y="42"/>
                  </a:lnTo>
                  <a:cubicBezTo>
                    <a:pt x="2455" y="45"/>
                    <a:pt x="2455" y="47"/>
                    <a:pt x="2454" y="50"/>
                  </a:cubicBezTo>
                  <a:lnTo>
                    <a:pt x="2419" y="145"/>
                  </a:lnTo>
                  <a:lnTo>
                    <a:pt x="2417" y="136"/>
                  </a:lnTo>
                  <a:lnTo>
                    <a:pt x="2426" y="146"/>
                  </a:lnTo>
                  <a:lnTo>
                    <a:pt x="2425" y="145"/>
                  </a:lnTo>
                  <a:lnTo>
                    <a:pt x="2484" y="182"/>
                  </a:lnTo>
                  <a:lnTo>
                    <a:pt x="2473" y="184"/>
                  </a:lnTo>
                  <a:lnTo>
                    <a:pt x="2505" y="132"/>
                  </a:lnTo>
                  <a:cubicBezTo>
                    <a:pt x="2506" y="130"/>
                    <a:pt x="2508" y="129"/>
                    <a:pt x="2510" y="128"/>
                  </a:cubicBezTo>
                  <a:cubicBezTo>
                    <a:pt x="2512" y="128"/>
                    <a:pt x="2514" y="128"/>
                    <a:pt x="2516" y="129"/>
                  </a:cubicBezTo>
                  <a:lnTo>
                    <a:pt x="2570" y="166"/>
                  </a:lnTo>
                  <a:cubicBezTo>
                    <a:pt x="2572" y="168"/>
                    <a:pt x="2574" y="171"/>
                    <a:pt x="2574" y="173"/>
                  </a:cubicBezTo>
                  <a:lnTo>
                    <a:pt x="2572" y="199"/>
                  </a:lnTo>
                  <a:lnTo>
                    <a:pt x="2571" y="195"/>
                  </a:lnTo>
                  <a:lnTo>
                    <a:pt x="2592" y="257"/>
                  </a:lnTo>
                  <a:lnTo>
                    <a:pt x="2590" y="255"/>
                  </a:lnTo>
                  <a:lnTo>
                    <a:pt x="2624" y="295"/>
                  </a:lnTo>
                  <a:lnTo>
                    <a:pt x="2619" y="293"/>
                  </a:lnTo>
                  <a:lnTo>
                    <a:pt x="2688" y="304"/>
                  </a:lnTo>
                  <a:lnTo>
                    <a:pt x="2681" y="307"/>
                  </a:lnTo>
                  <a:lnTo>
                    <a:pt x="2701" y="285"/>
                  </a:lnTo>
                  <a:cubicBezTo>
                    <a:pt x="2702" y="284"/>
                    <a:pt x="2704" y="283"/>
                    <a:pt x="2705" y="283"/>
                  </a:cubicBezTo>
                  <a:lnTo>
                    <a:pt x="2746" y="275"/>
                  </a:lnTo>
                  <a:lnTo>
                    <a:pt x="2743" y="277"/>
                  </a:lnTo>
                  <a:lnTo>
                    <a:pt x="2821" y="209"/>
                  </a:lnTo>
                  <a:cubicBezTo>
                    <a:pt x="2824" y="207"/>
                    <a:pt x="2828" y="207"/>
                    <a:pt x="2831" y="209"/>
                  </a:cubicBezTo>
                  <a:lnTo>
                    <a:pt x="2935" y="290"/>
                  </a:lnTo>
                  <a:cubicBezTo>
                    <a:pt x="2938" y="292"/>
                    <a:pt x="2939" y="295"/>
                    <a:pt x="2938" y="299"/>
                  </a:cubicBezTo>
                  <a:lnTo>
                    <a:pt x="2903" y="442"/>
                  </a:lnTo>
                  <a:lnTo>
                    <a:pt x="2903" y="439"/>
                  </a:lnTo>
                  <a:lnTo>
                    <a:pt x="2912" y="544"/>
                  </a:lnTo>
                  <a:lnTo>
                    <a:pt x="2912" y="608"/>
                  </a:lnTo>
                  <a:cubicBezTo>
                    <a:pt x="2912" y="611"/>
                    <a:pt x="2911" y="614"/>
                    <a:pt x="2908" y="615"/>
                  </a:cubicBezTo>
                  <a:lnTo>
                    <a:pt x="2880" y="630"/>
                  </a:lnTo>
                  <a:lnTo>
                    <a:pt x="2884" y="624"/>
                  </a:lnTo>
                  <a:lnTo>
                    <a:pt x="2879" y="790"/>
                  </a:lnTo>
                  <a:cubicBezTo>
                    <a:pt x="2879" y="793"/>
                    <a:pt x="2876" y="796"/>
                    <a:pt x="2873" y="797"/>
                  </a:cubicBezTo>
                  <a:cubicBezTo>
                    <a:pt x="2870" y="798"/>
                    <a:pt x="2867" y="798"/>
                    <a:pt x="2865" y="795"/>
                  </a:cubicBezTo>
                  <a:lnTo>
                    <a:pt x="2859" y="789"/>
                  </a:lnTo>
                  <a:lnTo>
                    <a:pt x="2831" y="752"/>
                  </a:lnTo>
                  <a:lnTo>
                    <a:pt x="2837" y="755"/>
                  </a:lnTo>
                  <a:lnTo>
                    <a:pt x="2824" y="755"/>
                  </a:lnTo>
                  <a:lnTo>
                    <a:pt x="2831" y="751"/>
                  </a:lnTo>
                  <a:lnTo>
                    <a:pt x="2823" y="767"/>
                  </a:lnTo>
                  <a:lnTo>
                    <a:pt x="2738" y="901"/>
                  </a:lnTo>
                  <a:lnTo>
                    <a:pt x="2697" y="955"/>
                  </a:lnTo>
                  <a:lnTo>
                    <a:pt x="2698" y="949"/>
                  </a:lnTo>
                  <a:lnTo>
                    <a:pt x="2702" y="966"/>
                  </a:lnTo>
                  <a:lnTo>
                    <a:pt x="2699" y="961"/>
                  </a:lnTo>
                  <a:lnTo>
                    <a:pt x="2784" y="1025"/>
                  </a:lnTo>
                  <a:lnTo>
                    <a:pt x="2777" y="1024"/>
                  </a:lnTo>
                  <a:lnTo>
                    <a:pt x="2823" y="1008"/>
                  </a:lnTo>
                  <a:cubicBezTo>
                    <a:pt x="2827" y="1007"/>
                    <a:pt x="2831" y="1009"/>
                    <a:pt x="2833" y="1013"/>
                  </a:cubicBezTo>
                  <a:lnTo>
                    <a:pt x="2841" y="1028"/>
                  </a:lnTo>
                  <a:cubicBezTo>
                    <a:pt x="2842" y="1031"/>
                    <a:pt x="2842" y="1034"/>
                    <a:pt x="2840" y="1036"/>
                  </a:cubicBezTo>
                  <a:lnTo>
                    <a:pt x="2831" y="1050"/>
                  </a:lnTo>
                  <a:cubicBezTo>
                    <a:pt x="2830" y="1051"/>
                    <a:pt x="2829" y="1052"/>
                    <a:pt x="2827" y="1052"/>
                  </a:cubicBezTo>
                  <a:lnTo>
                    <a:pt x="2783" y="1072"/>
                  </a:lnTo>
                  <a:lnTo>
                    <a:pt x="2787" y="1065"/>
                  </a:lnTo>
                  <a:lnTo>
                    <a:pt x="2784" y="1106"/>
                  </a:lnTo>
                  <a:lnTo>
                    <a:pt x="2782" y="1099"/>
                  </a:lnTo>
                  <a:lnTo>
                    <a:pt x="2802" y="1121"/>
                  </a:lnTo>
                  <a:cubicBezTo>
                    <a:pt x="2805" y="1124"/>
                    <a:pt x="2805" y="1128"/>
                    <a:pt x="2803" y="1131"/>
                  </a:cubicBezTo>
                  <a:lnTo>
                    <a:pt x="2773" y="1172"/>
                  </a:lnTo>
                  <a:lnTo>
                    <a:pt x="2774" y="1168"/>
                  </a:lnTo>
                  <a:lnTo>
                    <a:pt x="2769" y="1210"/>
                  </a:lnTo>
                  <a:cubicBezTo>
                    <a:pt x="2769" y="1213"/>
                    <a:pt x="2767" y="1215"/>
                    <a:pt x="2765" y="1216"/>
                  </a:cubicBezTo>
                  <a:cubicBezTo>
                    <a:pt x="2763" y="1217"/>
                    <a:pt x="2761" y="1218"/>
                    <a:pt x="2759" y="1217"/>
                  </a:cubicBezTo>
                  <a:lnTo>
                    <a:pt x="2669" y="1190"/>
                  </a:lnTo>
                  <a:lnTo>
                    <a:pt x="2679" y="1185"/>
                  </a:lnTo>
                  <a:lnTo>
                    <a:pt x="2666" y="1216"/>
                  </a:lnTo>
                  <a:lnTo>
                    <a:pt x="2666" y="1211"/>
                  </a:lnTo>
                  <a:lnTo>
                    <a:pt x="2672" y="1230"/>
                  </a:lnTo>
                  <a:lnTo>
                    <a:pt x="2669" y="1226"/>
                  </a:lnTo>
                  <a:lnTo>
                    <a:pt x="2717" y="1263"/>
                  </a:lnTo>
                  <a:cubicBezTo>
                    <a:pt x="2719" y="1265"/>
                    <a:pt x="2721" y="1267"/>
                    <a:pt x="2721" y="1269"/>
                  </a:cubicBezTo>
                  <a:lnTo>
                    <a:pt x="2721" y="1320"/>
                  </a:lnTo>
                  <a:lnTo>
                    <a:pt x="2720" y="1318"/>
                  </a:lnTo>
                  <a:lnTo>
                    <a:pt x="2730" y="1367"/>
                  </a:lnTo>
                  <a:lnTo>
                    <a:pt x="2729" y="1364"/>
                  </a:lnTo>
                  <a:lnTo>
                    <a:pt x="2755" y="1408"/>
                  </a:lnTo>
                  <a:cubicBezTo>
                    <a:pt x="2755" y="1409"/>
                    <a:pt x="2756" y="1411"/>
                    <a:pt x="2756" y="1412"/>
                  </a:cubicBezTo>
                  <a:lnTo>
                    <a:pt x="2760" y="1448"/>
                  </a:lnTo>
                  <a:lnTo>
                    <a:pt x="2757" y="1443"/>
                  </a:lnTo>
                  <a:lnTo>
                    <a:pt x="2777" y="1461"/>
                  </a:lnTo>
                  <a:lnTo>
                    <a:pt x="2766" y="1461"/>
                  </a:lnTo>
                  <a:lnTo>
                    <a:pt x="2835" y="1393"/>
                  </a:lnTo>
                  <a:cubicBezTo>
                    <a:pt x="2837" y="1392"/>
                    <a:pt x="2839" y="1391"/>
                    <a:pt x="2841" y="1391"/>
                  </a:cubicBezTo>
                  <a:cubicBezTo>
                    <a:pt x="2844" y="1391"/>
                    <a:pt x="2846" y="1392"/>
                    <a:pt x="2847" y="1394"/>
                  </a:cubicBezTo>
                  <a:lnTo>
                    <a:pt x="2920" y="1487"/>
                  </a:lnTo>
                  <a:cubicBezTo>
                    <a:pt x="2921" y="1488"/>
                    <a:pt x="2921" y="1490"/>
                    <a:pt x="2921" y="1492"/>
                  </a:cubicBezTo>
                  <a:lnTo>
                    <a:pt x="2921" y="1544"/>
                  </a:lnTo>
                  <a:lnTo>
                    <a:pt x="2918" y="1537"/>
                  </a:lnTo>
                  <a:lnTo>
                    <a:pt x="2955" y="1560"/>
                  </a:lnTo>
                  <a:cubicBezTo>
                    <a:pt x="2957" y="1562"/>
                    <a:pt x="2959" y="1564"/>
                    <a:pt x="2959" y="1567"/>
                  </a:cubicBezTo>
                  <a:lnTo>
                    <a:pt x="2959" y="1594"/>
                  </a:lnTo>
                  <a:cubicBezTo>
                    <a:pt x="2959" y="1596"/>
                    <a:pt x="2958" y="1598"/>
                    <a:pt x="2956" y="1600"/>
                  </a:cubicBezTo>
                  <a:lnTo>
                    <a:pt x="2932" y="1625"/>
                  </a:lnTo>
                  <a:lnTo>
                    <a:pt x="2884" y="1675"/>
                  </a:lnTo>
                  <a:cubicBezTo>
                    <a:pt x="2882" y="1677"/>
                    <a:pt x="2880" y="1678"/>
                    <a:pt x="2878" y="1678"/>
                  </a:cubicBezTo>
                  <a:lnTo>
                    <a:pt x="2824" y="1678"/>
                  </a:lnTo>
                  <a:lnTo>
                    <a:pt x="2831" y="1674"/>
                  </a:lnTo>
                  <a:lnTo>
                    <a:pt x="2811" y="1710"/>
                  </a:lnTo>
                  <a:cubicBezTo>
                    <a:pt x="2809" y="1713"/>
                    <a:pt x="2807" y="1714"/>
                    <a:pt x="2804" y="1714"/>
                  </a:cubicBezTo>
                  <a:lnTo>
                    <a:pt x="2781" y="1714"/>
                  </a:lnTo>
                  <a:lnTo>
                    <a:pt x="2787" y="1712"/>
                  </a:lnTo>
                  <a:lnTo>
                    <a:pt x="2752" y="1751"/>
                  </a:lnTo>
                  <a:cubicBezTo>
                    <a:pt x="2750" y="1752"/>
                    <a:pt x="2748" y="1753"/>
                    <a:pt x="2746" y="1753"/>
                  </a:cubicBezTo>
                  <a:lnTo>
                    <a:pt x="2726" y="1753"/>
                  </a:lnTo>
                  <a:lnTo>
                    <a:pt x="2731" y="1751"/>
                  </a:lnTo>
                  <a:lnTo>
                    <a:pt x="2687" y="1795"/>
                  </a:lnTo>
                  <a:cubicBezTo>
                    <a:pt x="2686" y="1796"/>
                    <a:pt x="2685" y="1797"/>
                    <a:pt x="2684" y="1797"/>
                  </a:cubicBezTo>
                  <a:lnTo>
                    <a:pt x="2656" y="1807"/>
                  </a:lnTo>
                  <a:lnTo>
                    <a:pt x="2660" y="1804"/>
                  </a:lnTo>
                  <a:lnTo>
                    <a:pt x="2598" y="1897"/>
                  </a:lnTo>
                  <a:cubicBezTo>
                    <a:pt x="2597" y="1899"/>
                    <a:pt x="2594" y="1900"/>
                    <a:pt x="2592" y="1900"/>
                  </a:cubicBezTo>
                  <a:cubicBezTo>
                    <a:pt x="2589" y="1900"/>
                    <a:pt x="2586" y="1899"/>
                    <a:pt x="2585" y="1896"/>
                  </a:cubicBezTo>
                  <a:lnTo>
                    <a:pt x="2549" y="1838"/>
                  </a:lnTo>
                  <a:lnTo>
                    <a:pt x="2551" y="1840"/>
                  </a:lnTo>
                  <a:lnTo>
                    <a:pt x="2511" y="1810"/>
                  </a:lnTo>
                  <a:lnTo>
                    <a:pt x="2521" y="1809"/>
                  </a:lnTo>
                  <a:lnTo>
                    <a:pt x="2499" y="1832"/>
                  </a:lnTo>
                  <a:lnTo>
                    <a:pt x="2501" y="1825"/>
                  </a:lnTo>
                  <a:lnTo>
                    <a:pt x="2525" y="1951"/>
                  </a:lnTo>
                  <a:cubicBezTo>
                    <a:pt x="2525" y="1952"/>
                    <a:pt x="2525" y="1954"/>
                    <a:pt x="2525" y="1955"/>
                  </a:cubicBezTo>
                  <a:lnTo>
                    <a:pt x="2504" y="2000"/>
                  </a:lnTo>
                  <a:cubicBezTo>
                    <a:pt x="2503" y="2003"/>
                    <a:pt x="2499" y="2005"/>
                    <a:pt x="2496" y="2005"/>
                  </a:cubicBezTo>
                  <a:lnTo>
                    <a:pt x="2407" y="1995"/>
                  </a:lnTo>
                  <a:cubicBezTo>
                    <a:pt x="2404" y="1995"/>
                    <a:pt x="2402" y="1993"/>
                    <a:pt x="2401" y="1991"/>
                  </a:cubicBezTo>
                  <a:lnTo>
                    <a:pt x="2364" y="1931"/>
                  </a:lnTo>
                  <a:cubicBezTo>
                    <a:pt x="2363" y="1930"/>
                    <a:pt x="2362" y="1928"/>
                    <a:pt x="2362" y="1926"/>
                  </a:cubicBezTo>
                  <a:lnTo>
                    <a:pt x="2366" y="1895"/>
                  </a:lnTo>
                  <a:lnTo>
                    <a:pt x="2368" y="1901"/>
                  </a:lnTo>
                  <a:lnTo>
                    <a:pt x="2294" y="1814"/>
                  </a:lnTo>
                  <a:lnTo>
                    <a:pt x="2303" y="1816"/>
                  </a:lnTo>
                  <a:lnTo>
                    <a:pt x="2253" y="1841"/>
                  </a:lnTo>
                  <a:lnTo>
                    <a:pt x="2255" y="1840"/>
                  </a:lnTo>
                  <a:lnTo>
                    <a:pt x="2214" y="1882"/>
                  </a:lnTo>
                  <a:lnTo>
                    <a:pt x="2216" y="1873"/>
                  </a:lnTo>
                  <a:lnTo>
                    <a:pt x="2231" y="1906"/>
                  </a:lnTo>
                  <a:cubicBezTo>
                    <a:pt x="2232" y="1908"/>
                    <a:pt x="2232" y="1911"/>
                    <a:pt x="2231" y="1913"/>
                  </a:cubicBezTo>
                  <a:lnTo>
                    <a:pt x="2219" y="1935"/>
                  </a:lnTo>
                  <a:cubicBezTo>
                    <a:pt x="2218" y="1937"/>
                    <a:pt x="2215" y="1939"/>
                    <a:pt x="2213" y="1939"/>
                  </a:cubicBezTo>
                  <a:lnTo>
                    <a:pt x="2153" y="1941"/>
                  </a:lnTo>
                  <a:lnTo>
                    <a:pt x="2158" y="1938"/>
                  </a:lnTo>
                  <a:lnTo>
                    <a:pt x="2130" y="1966"/>
                  </a:lnTo>
                  <a:cubicBezTo>
                    <a:pt x="2128" y="1968"/>
                    <a:pt x="2125" y="1968"/>
                    <a:pt x="2122" y="1967"/>
                  </a:cubicBezTo>
                  <a:lnTo>
                    <a:pt x="2099" y="1957"/>
                  </a:lnTo>
                  <a:lnTo>
                    <a:pt x="2108" y="1956"/>
                  </a:lnTo>
                  <a:lnTo>
                    <a:pt x="2084" y="1981"/>
                  </a:lnTo>
                  <a:cubicBezTo>
                    <a:pt x="2084" y="1981"/>
                    <a:pt x="2083" y="1981"/>
                    <a:pt x="2083" y="1982"/>
                  </a:cubicBezTo>
                  <a:lnTo>
                    <a:pt x="2027" y="2022"/>
                  </a:lnTo>
                  <a:cubicBezTo>
                    <a:pt x="2024" y="2024"/>
                    <a:pt x="2021" y="2024"/>
                    <a:pt x="2018" y="2022"/>
                  </a:cubicBezTo>
                  <a:lnTo>
                    <a:pt x="1994" y="2005"/>
                  </a:lnTo>
                  <a:cubicBezTo>
                    <a:pt x="1992" y="2003"/>
                    <a:pt x="1990" y="2001"/>
                    <a:pt x="1990" y="1998"/>
                  </a:cubicBezTo>
                  <a:lnTo>
                    <a:pt x="1990" y="1940"/>
                  </a:lnTo>
                  <a:lnTo>
                    <a:pt x="1995" y="1948"/>
                  </a:lnTo>
                  <a:lnTo>
                    <a:pt x="1975" y="1938"/>
                  </a:lnTo>
                  <a:lnTo>
                    <a:pt x="1981" y="1938"/>
                  </a:lnTo>
                  <a:lnTo>
                    <a:pt x="1951" y="1950"/>
                  </a:lnTo>
                  <a:lnTo>
                    <a:pt x="1955" y="1946"/>
                  </a:lnTo>
                  <a:lnTo>
                    <a:pt x="1916" y="2031"/>
                  </a:lnTo>
                  <a:lnTo>
                    <a:pt x="1917" y="2029"/>
                  </a:lnTo>
                  <a:lnTo>
                    <a:pt x="1904" y="2108"/>
                  </a:lnTo>
                  <a:lnTo>
                    <a:pt x="1903" y="2103"/>
                  </a:lnTo>
                  <a:lnTo>
                    <a:pt x="1948" y="2180"/>
                  </a:lnTo>
                  <a:cubicBezTo>
                    <a:pt x="1949" y="2182"/>
                    <a:pt x="1949" y="2184"/>
                    <a:pt x="1948" y="2186"/>
                  </a:cubicBezTo>
                  <a:cubicBezTo>
                    <a:pt x="1948" y="2188"/>
                    <a:pt x="1946" y="2190"/>
                    <a:pt x="1944" y="2191"/>
                  </a:cubicBezTo>
                  <a:lnTo>
                    <a:pt x="1857" y="2238"/>
                  </a:lnTo>
                  <a:cubicBezTo>
                    <a:pt x="1854" y="2239"/>
                    <a:pt x="1850" y="2239"/>
                    <a:pt x="1848" y="2236"/>
                  </a:cubicBezTo>
                  <a:lnTo>
                    <a:pt x="1833" y="2223"/>
                  </a:lnTo>
                  <a:lnTo>
                    <a:pt x="1843" y="2224"/>
                  </a:lnTo>
                  <a:lnTo>
                    <a:pt x="1795" y="2257"/>
                  </a:lnTo>
                  <a:cubicBezTo>
                    <a:pt x="1793" y="2258"/>
                    <a:pt x="1791" y="2258"/>
                    <a:pt x="1790" y="2258"/>
                  </a:cubicBezTo>
                  <a:lnTo>
                    <a:pt x="1752" y="2256"/>
                  </a:lnTo>
                  <a:lnTo>
                    <a:pt x="1760" y="2252"/>
                  </a:lnTo>
                  <a:lnTo>
                    <a:pt x="1683" y="2367"/>
                  </a:lnTo>
                  <a:cubicBezTo>
                    <a:pt x="1682" y="2369"/>
                    <a:pt x="1679" y="2370"/>
                    <a:pt x="1677" y="2370"/>
                  </a:cubicBezTo>
                  <a:lnTo>
                    <a:pt x="1651" y="2370"/>
                  </a:lnTo>
                  <a:lnTo>
                    <a:pt x="1656" y="2368"/>
                  </a:lnTo>
                  <a:lnTo>
                    <a:pt x="1617" y="2403"/>
                  </a:lnTo>
                  <a:cubicBezTo>
                    <a:pt x="1614" y="2405"/>
                    <a:pt x="1610" y="2406"/>
                    <a:pt x="1607" y="2403"/>
                  </a:cubicBezTo>
                  <a:lnTo>
                    <a:pt x="1588" y="2390"/>
                  </a:lnTo>
                  <a:lnTo>
                    <a:pt x="1599" y="2388"/>
                  </a:lnTo>
                  <a:lnTo>
                    <a:pt x="1573" y="2421"/>
                  </a:lnTo>
                  <a:cubicBezTo>
                    <a:pt x="1572" y="2423"/>
                    <a:pt x="1570" y="2424"/>
                    <a:pt x="1567" y="2424"/>
                  </a:cubicBezTo>
                  <a:lnTo>
                    <a:pt x="1495" y="2426"/>
                  </a:lnTo>
                  <a:lnTo>
                    <a:pt x="1501" y="2422"/>
                  </a:lnTo>
                  <a:lnTo>
                    <a:pt x="1464" y="2482"/>
                  </a:lnTo>
                  <a:lnTo>
                    <a:pt x="1465" y="2477"/>
                  </a:lnTo>
                  <a:lnTo>
                    <a:pt x="1469" y="2508"/>
                  </a:lnTo>
                  <a:cubicBezTo>
                    <a:pt x="1469" y="2509"/>
                    <a:pt x="1469" y="2511"/>
                    <a:pt x="1468" y="2512"/>
                  </a:cubicBezTo>
                  <a:lnTo>
                    <a:pt x="1461" y="2533"/>
                  </a:lnTo>
                  <a:cubicBezTo>
                    <a:pt x="1460" y="2535"/>
                    <a:pt x="1458" y="2537"/>
                    <a:pt x="1456" y="2538"/>
                  </a:cubicBezTo>
                  <a:lnTo>
                    <a:pt x="1426" y="2548"/>
                  </a:lnTo>
                  <a:lnTo>
                    <a:pt x="1430" y="2544"/>
                  </a:lnTo>
                  <a:lnTo>
                    <a:pt x="1317" y="2715"/>
                  </a:lnTo>
                  <a:cubicBezTo>
                    <a:pt x="1316" y="2716"/>
                    <a:pt x="1314" y="2718"/>
                    <a:pt x="1312" y="2718"/>
                  </a:cubicBezTo>
                  <a:cubicBezTo>
                    <a:pt x="1309" y="2718"/>
                    <a:pt x="1307" y="2718"/>
                    <a:pt x="1306" y="2717"/>
                  </a:cubicBezTo>
                  <a:lnTo>
                    <a:pt x="1292" y="2707"/>
                  </a:lnTo>
                  <a:lnTo>
                    <a:pt x="1295" y="2708"/>
                  </a:lnTo>
                  <a:lnTo>
                    <a:pt x="1261" y="2696"/>
                  </a:lnTo>
                  <a:lnTo>
                    <a:pt x="1265" y="2697"/>
                  </a:lnTo>
                  <a:lnTo>
                    <a:pt x="1200" y="2705"/>
                  </a:lnTo>
                  <a:cubicBezTo>
                    <a:pt x="1196" y="2705"/>
                    <a:pt x="1192" y="2703"/>
                    <a:pt x="1191" y="2699"/>
                  </a:cubicBezTo>
                  <a:lnTo>
                    <a:pt x="1182" y="2666"/>
                  </a:lnTo>
                  <a:lnTo>
                    <a:pt x="1186" y="2671"/>
                  </a:lnTo>
                  <a:lnTo>
                    <a:pt x="1077" y="2627"/>
                  </a:lnTo>
                  <a:cubicBezTo>
                    <a:pt x="1073" y="2625"/>
                    <a:pt x="1071" y="2622"/>
                    <a:pt x="1072" y="2618"/>
                  </a:cubicBezTo>
                  <a:lnTo>
                    <a:pt x="1077" y="2572"/>
                  </a:lnTo>
                  <a:cubicBezTo>
                    <a:pt x="1077" y="2571"/>
                    <a:pt x="1078" y="2569"/>
                    <a:pt x="1079" y="2568"/>
                  </a:cubicBezTo>
                  <a:lnTo>
                    <a:pt x="1114" y="2520"/>
                  </a:lnTo>
                  <a:lnTo>
                    <a:pt x="1113" y="2527"/>
                  </a:lnTo>
                  <a:lnTo>
                    <a:pt x="1091" y="2447"/>
                  </a:lnTo>
                  <a:lnTo>
                    <a:pt x="1092" y="2450"/>
                  </a:lnTo>
                  <a:lnTo>
                    <a:pt x="1084" y="2438"/>
                  </a:lnTo>
                  <a:lnTo>
                    <a:pt x="1095" y="2440"/>
                  </a:lnTo>
                  <a:lnTo>
                    <a:pt x="1021" y="2492"/>
                  </a:lnTo>
                  <a:lnTo>
                    <a:pt x="1024" y="2488"/>
                  </a:lnTo>
                  <a:lnTo>
                    <a:pt x="991" y="2599"/>
                  </a:lnTo>
                  <a:lnTo>
                    <a:pt x="978" y="2681"/>
                  </a:lnTo>
                  <a:cubicBezTo>
                    <a:pt x="978" y="2682"/>
                    <a:pt x="977" y="2684"/>
                    <a:pt x="975" y="2685"/>
                  </a:cubicBezTo>
                  <a:lnTo>
                    <a:pt x="917" y="2732"/>
                  </a:lnTo>
                  <a:cubicBezTo>
                    <a:pt x="917" y="2732"/>
                    <a:pt x="916" y="2733"/>
                    <a:pt x="916" y="2733"/>
                  </a:cubicBezTo>
                  <a:lnTo>
                    <a:pt x="882" y="2748"/>
                  </a:lnTo>
                  <a:cubicBezTo>
                    <a:pt x="882" y="2749"/>
                    <a:pt x="881" y="2749"/>
                    <a:pt x="881" y="2749"/>
                  </a:cubicBezTo>
                  <a:lnTo>
                    <a:pt x="842" y="2760"/>
                  </a:lnTo>
                  <a:lnTo>
                    <a:pt x="837" y="2745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32"/>
            <p:cNvSpPr/>
            <p:nvPr/>
          </p:nvSpPr>
          <p:spPr bwMode="auto">
            <a:xfrm>
              <a:off x="2642" y="871"/>
              <a:ext cx="427" cy="442"/>
            </a:xfrm>
            <a:custGeom>
              <a:avLst/>
              <a:gdLst>
                <a:gd name="T0" fmla="*/ 355 w 427"/>
                <a:gd name="T1" fmla="*/ 306 h 442"/>
                <a:gd name="T2" fmla="*/ 399 w 427"/>
                <a:gd name="T3" fmla="*/ 235 h 442"/>
                <a:gd name="T4" fmla="*/ 427 w 427"/>
                <a:gd name="T5" fmla="*/ 199 h 442"/>
                <a:gd name="T6" fmla="*/ 424 w 427"/>
                <a:gd name="T7" fmla="*/ 166 h 442"/>
                <a:gd name="T8" fmla="*/ 394 w 427"/>
                <a:gd name="T9" fmla="*/ 128 h 442"/>
                <a:gd name="T10" fmla="*/ 390 w 427"/>
                <a:gd name="T11" fmla="*/ 98 h 442"/>
                <a:gd name="T12" fmla="*/ 335 w 427"/>
                <a:gd name="T13" fmla="*/ 17 h 442"/>
                <a:gd name="T14" fmla="*/ 333 w 427"/>
                <a:gd name="T15" fmla="*/ 26 h 442"/>
                <a:gd name="T16" fmla="*/ 321 w 427"/>
                <a:gd name="T17" fmla="*/ 39 h 442"/>
                <a:gd name="T18" fmla="*/ 297 w 427"/>
                <a:gd name="T19" fmla="*/ 11 h 442"/>
                <a:gd name="T20" fmla="*/ 265 w 427"/>
                <a:gd name="T21" fmla="*/ 0 h 442"/>
                <a:gd name="T22" fmla="*/ 263 w 427"/>
                <a:gd name="T23" fmla="*/ 11 h 442"/>
                <a:gd name="T24" fmla="*/ 263 w 427"/>
                <a:gd name="T25" fmla="*/ 26 h 442"/>
                <a:gd name="T26" fmla="*/ 250 w 427"/>
                <a:gd name="T27" fmla="*/ 41 h 442"/>
                <a:gd name="T28" fmla="*/ 223 w 427"/>
                <a:gd name="T29" fmla="*/ 69 h 442"/>
                <a:gd name="T30" fmla="*/ 193 w 427"/>
                <a:gd name="T31" fmla="*/ 69 h 442"/>
                <a:gd name="T32" fmla="*/ 182 w 427"/>
                <a:gd name="T33" fmla="*/ 91 h 442"/>
                <a:gd name="T34" fmla="*/ 169 w 427"/>
                <a:gd name="T35" fmla="*/ 91 h 442"/>
                <a:gd name="T36" fmla="*/ 149 w 427"/>
                <a:gd name="T37" fmla="*/ 113 h 442"/>
                <a:gd name="T38" fmla="*/ 138 w 427"/>
                <a:gd name="T39" fmla="*/ 113 h 442"/>
                <a:gd name="T40" fmla="*/ 113 w 427"/>
                <a:gd name="T41" fmla="*/ 138 h 442"/>
                <a:gd name="T42" fmla="*/ 97 w 427"/>
                <a:gd name="T43" fmla="*/ 143 h 442"/>
                <a:gd name="T44" fmla="*/ 63 w 427"/>
                <a:gd name="T45" fmla="*/ 196 h 442"/>
                <a:gd name="T46" fmla="*/ 43 w 427"/>
                <a:gd name="T47" fmla="*/ 164 h 442"/>
                <a:gd name="T48" fmla="*/ 20 w 427"/>
                <a:gd name="T49" fmla="*/ 146 h 442"/>
                <a:gd name="T50" fmla="*/ 8 w 427"/>
                <a:gd name="T51" fmla="*/ 159 h 442"/>
                <a:gd name="T52" fmla="*/ 21 w 427"/>
                <a:gd name="T53" fmla="*/ 231 h 442"/>
                <a:gd name="T54" fmla="*/ 10 w 427"/>
                <a:gd name="T55" fmla="*/ 256 h 442"/>
                <a:gd name="T56" fmla="*/ 0 w 427"/>
                <a:gd name="T57" fmla="*/ 292 h 442"/>
                <a:gd name="T58" fmla="*/ 31 w 427"/>
                <a:gd name="T59" fmla="*/ 315 h 442"/>
                <a:gd name="T60" fmla="*/ 49 w 427"/>
                <a:gd name="T61" fmla="*/ 316 h 442"/>
                <a:gd name="T62" fmla="*/ 72 w 427"/>
                <a:gd name="T63" fmla="*/ 352 h 442"/>
                <a:gd name="T64" fmla="*/ 89 w 427"/>
                <a:gd name="T65" fmla="*/ 341 h 442"/>
                <a:gd name="T66" fmla="*/ 116 w 427"/>
                <a:gd name="T67" fmla="*/ 306 h 442"/>
                <a:gd name="T68" fmla="*/ 143 w 427"/>
                <a:gd name="T69" fmla="*/ 258 h 442"/>
                <a:gd name="T70" fmla="*/ 189 w 427"/>
                <a:gd name="T71" fmla="*/ 247 h 442"/>
                <a:gd name="T72" fmla="*/ 218 w 427"/>
                <a:gd name="T73" fmla="*/ 278 h 442"/>
                <a:gd name="T74" fmla="*/ 197 w 427"/>
                <a:gd name="T75" fmla="*/ 326 h 442"/>
                <a:gd name="T76" fmla="*/ 169 w 427"/>
                <a:gd name="T77" fmla="*/ 371 h 442"/>
                <a:gd name="T78" fmla="*/ 194 w 427"/>
                <a:gd name="T79" fmla="*/ 390 h 442"/>
                <a:gd name="T80" fmla="*/ 193 w 427"/>
                <a:gd name="T81" fmla="*/ 412 h 442"/>
                <a:gd name="T82" fmla="*/ 173 w 427"/>
                <a:gd name="T83" fmla="*/ 433 h 442"/>
                <a:gd name="T84" fmla="*/ 177 w 427"/>
                <a:gd name="T85" fmla="*/ 442 h 442"/>
                <a:gd name="T86" fmla="*/ 210 w 427"/>
                <a:gd name="T87" fmla="*/ 422 h 442"/>
                <a:gd name="T88" fmla="*/ 258 w 427"/>
                <a:gd name="T89" fmla="*/ 355 h 442"/>
                <a:gd name="T90" fmla="*/ 331 w 427"/>
                <a:gd name="T91" fmla="*/ 312 h 442"/>
                <a:gd name="T92" fmla="*/ 355 w 427"/>
                <a:gd name="T93" fmla="*/ 306 h 442"/>
                <a:gd name="T94" fmla="*/ 355 w 427"/>
                <a:gd name="T95" fmla="*/ 306 h 4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7"/>
                <a:gd name="T145" fmla="*/ 0 h 442"/>
                <a:gd name="T146" fmla="*/ 427 w 427"/>
                <a:gd name="T147" fmla="*/ 442 h 4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7" h="442">
                  <a:moveTo>
                    <a:pt x="355" y="306"/>
                  </a:moveTo>
                  <a:lnTo>
                    <a:pt x="399" y="235"/>
                  </a:lnTo>
                  <a:lnTo>
                    <a:pt x="427" y="199"/>
                  </a:lnTo>
                  <a:lnTo>
                    <a:pt x="424" y="166"/>
                  </a:lnTo>
                  <a:lnTo>
                    <a:pt x="394" y="128"/>
                  </a:lnTo>
                  <a:lnTo>
                    <a:pt x="390" y="98"/>
                  </a:lnTo>
                  <a:lnTo>
                    <a:pt x="335" y="17"/>
                  </a:lnTo>
                  <a:lnTo>
                    <a:pt x="333" y="26"/>
                  </a:lnTo>
                  <a:lnTo>
                    <a:pt x="321" y="39"/>
                  </a:lnTo>
                  <a:lnTo>
                    <a:pt x="297" y="11"/>
                  </a:lnTo>
                  <a:lnTo>
                    <a:pt x="265" y="0"/>
                  </a:lnTo>
                  <a:lnTo>
                    <a:pt x="263" y="11"/>
                  </a:lnTo>
                  <a:lnTo>
                    <a:pt x="263" y="26"/>
                  </a:lnTo>
                  <a:lnTo>
                    <a:pt x="250" y="41"/>
                  </a:lnTo>
                  <a:lnTo>
                    <a:pt x="223" y="69"/>
                  </a:lnTo>
                  <a:lnTo>
                    <a:pt x="193" y="69"/>
                  </a:lnTo>
                  <a:lnTo>
                    <a:pt x="182" y="91"/>
                  </a:lnTo>
                  <a:lnTo>
                    <a:pt x="169" y="91"/>
                  </a:lnTo>
                  <a:lnTo>
                    <a:pt x="149" y="113"/>
                  </a:lnTo>
                  <a:lnTo>
                    <a:pt x="138" y="113"/>
                  </a:lnTo>
                  <a:lnTo>
                    <a:pt x="113" y="138"/>
                  </a:lnTo>
                  <a:lnTo>
                    <a:pt x="97" y="143"/>
                  </a:lnTo>
                  <a:lnTo>
                    <a:pt x="63" y="196"/>
                  </a:lnTo>
                  <a:lnTo>
                    <a:pt x="43" y="164"/>
                  </a:lnTo>
                  <a:lnTo>
                    <a:pt x="20" y="146"/>
                  </a:lnTo>
                  <a:lnTo>
                    <a:pt x="8" y="159"/>
                  </a:lnTo>
                  <a:lnTo>
                    <a:pt x="21" y="231"/>
                  </a:lnTo>
                  <a:lnTo>
                    <a:pt x="10" y="256"/>
                  </a:lnTo>
                  <a:lnTo>
                    <a:pt x="0" y="292"/>
                  </a:lnTo>
                  <a:lnTo>
                    <a:pt x="31" y="315"/>
                  </a:lnTo>
                  <a:lnTo>
                    <a:pt x="49" y="316"/>
                  </a:lnTo>
                  <a:lnTo>
                    <a:pt x="72" y="352"/>
                  </a:lnTo>
                  <a:lnTo>
                    <a:pt x="89" y="341"/>
                  </a:lnTo>
                  <a:lnTo>
                    <a:pt x="116" y="306"/>
                  </a:lnTo>
                  <a:lnTo>
                    <a:pt x="143" y="258"/>
                  </a:lnTo>
                  <a:lnTo>
                    <a:pt x="189" y="247"/>
                  </a:lnTo>
                  <a:lnTo>
                    <a:pt x="218" y="278"/>
                  </a:lnTo>
                  <a:lnTo>
                    <a:pt x="197" y="326"/>
                  </a:lnTo>
                  <a:lnTo>
                    <a:pt x="169" y="371"/>
                  </a:lnTo>
                  <a:lnTo>
                    <a:pt x="194" y="390"/>
                  </a:lnTo>
                  <a:lnTo>
                    <a:pt x="193" y="412"/>
                  </a:lnTo>
                  <a:lnTo>
                    <a:pt x="173" y="433"/>
                  </a:lnTo>
                  <a:lnTo>
                    <a:pt x="177" y="442"/>
                  </a:lnTo>
                  <a:lnTo>
                    <a:pt x="210" y="422"/>
                  </a:lnTo>
                  <a:lnTo>
                    <a:pt x="258" y="355"/>
                  </a:lnTo>
                  <a:lnTo>
                    <a:pt x="331" y="312"/>
                  </a:lnTo>
                  <a:lnTo>
                    <a:pt x="355" y="3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33"/>
            <p:cNvSpPr/>
            <p:nvPr/>
          </p:nvSpPr>
          <p:spPr bwMode="auto">
            <a:xfrm>
              <a:off x="2637" y="866"/>
              <a:ext cx="437" cy="452"/>
            </a:xfrm>
            <a:custGeom>
              <a:avLst/>
              <a:gdLst>
                <a:gd name="T0" fmla="*/ 1 w 799"/>
                <a:gd name="T1" fmla="*/ 1 h 783"/>
                <a:gd name="T2" fmla="*/ 1 w 799"/>
                <a:gd name="T3" fmla="*/ 1 h 783"/>
                <a:gd name="T4" fmla="*/ 1 w 799"/>
                <a:gd name="T5" fmla="*/ 1 h 783"/>
                <a:gd name="T6" fmla="*/ 1 w 799"/>
                <a:gd name="T7" fmla="*/ 1 h 783"/>
                <a:gd name="T8" fmla="*/ 1 w 799"/>
                <a:gd name="T9" fmla="*/ 1 h 783"/>
                <a:gd name="T10" fmla="*/ 1 w 799"/>
                <a:gd name="T11" fmla="*/ 1 h 783"/>
                <a:gd name="T12" fmla="*/ 1 w 799"/>
                <a:gd name="T13" fmla="*/ 1 h 783"/>
                <a:gd name="T14" fmla="*/ 1 w 799"/>
                <a:gd name="T15" fmla="*/ 1 h 783"/>
                <a:gd name="T16" fmla="*/ 1 w 799"/>
                <a:gd name="T17" fmla="*/ 1 h 783"/>
                <a:gd name="T18" fmla="*/ 1 w 799"/>
                <a:gd name="T19" fmla="*/ 1 h 783"/>
                <a:gd name="T20" fmla="*/ 1 w 799"/>
                <a:gd name="T21" fmla="*/ 1 h 783"/>
                <a:gd name="T22" fmla="*/ 1 w 799"/>
                <a:gd name="T23" fmla="*/ 1 h 783"/>
                <a:gd name="T24" fmla="*/ 1 w 799"/>
                <a:gd name="T25" fmla="*/ 1 h 783"/>
                <a:gd name="T26" fmla="*/ 1 w 799"/>
                <a:gd name="T27" fmla="*/ 1 h 783"/>
                <a:gd name="T28" fmla="*/ 1 w 799"/>
                <a:gd name="T29" fmla="*/ 1 h 783"/>
                <a:gd name="T30" fmla="*/ 1 w 799"/>
                <a:gd name="T31" fmla="*/ 1 h 783"/>
                <a:gd name="T32" fmla="*/ 1 w 799"/>
                <a:gd name="T33" fmla="*/ 1 h 783"/>
                <a:gd name="T34" fmla="*/ 1 w 799"/>
                <a:gd name="T35" fmla="*/ 1 h 783"/>
                <a:gd name="T36" fmla="*/ 1 w 799"/>
                <a:gd name="T37" fmla="*/ 1 h 783"/>
                <a:gd name="T38" fmla="*/ 1 w 799"/>
                <a:gd name="T39" fmla="*/ 1 h 783"/>
                <a:gd name="T40" fmla="*/ 1 w 799"/>
                <a:gd name="T41" fmla="*/ 1 h 783"/>
                <a:gd name="T42" fmla="*/ 1 w 799"/>
                <a:gd name="T43" fmla="*/ 1 h 783"/>
                <a:gd name="T44" fmla="*/ 1 w 799"/>
                <a:gd name="T45" fmla="*/ 1 h 783"/>
                <a:gd name="T46" fmla="*/ 1 w 799"/>
                <a:gd name="T47" fmla="*/ 1 h 783"/>
                <a:gd name="T48" fmla="*/ 1 w 799"/>
                <a:gd name="T49" fmla="*/ 1 h 783"/>
                <a:gd name="T50" fmla="*/ 1 w 799"/>
                <a:gd name="T51" fmla="*/ 1 h 783"/>
                <a:gd name="T52" fmla="*/ 1 w 799"/>
                <a:gd name="T53" fmla="*/ 1 h 783"/>
                <a:gd name="T54" fmla="*/ 1 w 799"/>
                <a:gd name="T55" fmla="*/ 1 h 783"/>
                <a:gd name="T56" fmla="*/ 1 w 799"/>
                <a:gd name="T57" fmla="*/ 1 h 783"/>
                <a:gd name="T58" fmla="*/ 1 w 799"/>
                <a:gd name="T59" fmla="*/ 1 h 783"/>
                <a:gd name="T60" fmla="*/ 1 w 799"/>
                <a:gd name="T61" fmla="*/ 1 h 783"/>
                <a:gd name="T62" fmla="*/ 1 w 799"/>
                <a:gd name="T63" fmla="*/ 1 h 783"/>
                <a:gd name="T64" fmla="*/ 1 w 799"/>
                <a:gd name="T65" fmla="*/ 1 h 783"/>
                <a:gd name="T66" fmla="*/ 1 w 799"/>
                <a:gd name="T67" fmla="*/ 1 h 783"/>
                <a:gd name="T68" fmla="*/ 1 w 799"/>
                <a:gd name="T69" fmla="*/ 1 h 783"/>
                <a:gd name="T70" fmla="*/ 1 w 799"/>
                <a:gd name="T71" fmla="*/ 1 h 783"/>
                <a:gd name="T72" fmla="*/ 1 w 799"/>
                <a:gd name="T73" fmla="*/ 1 h 783"/>
                <a:gd name="T74" fmla="*/ 1 w 799"/>
                <a:gd name="T75" fmla="*/ 1 h 783"/>
                <a:gd name="T76" fmla="*/ 1 w 799"/>
                <a:gd name="T77" fmla="*/ 1 h 783"/>
                <a:gd name="T78" fmla="*/ 1 w 799"/>
                <a:gd name="T79" fmla="*/ 1 h 783"/>
                <a:gd name="T80" fmla="*/ 1 w 799"/>
                <a:gd name="T81" fmla="*/ 1 h 783"/>
                <a:gd name="T82" fmla="*/ 1 w 799"/>
                <a:gd name="T83" fmla="*/ 1 h 783"/>
                <a:gd name="T84" fmla="*/ 1 w 799"/>
                <a:gd name="T85" fmla="*/ 1 h 783"/>
                <a:gd name="T86" fmla="*/ 1 w 799"/>
                <a:gd name="T87" fmla="*/ 1 h 783"/>
                <a:gd name="T88" fmla="*/ 1 w 799"/>
                <a:gd name="T89" fmla="*/ 1 h 783"/>
                <a:gd name="T90" fmla="*/ 1 w 799"/>
                <a:gd name="T91" fmla="*/ 1 h 783"/>
                <a:gd name="T92" fmla="*/ 1 w 799"/>
                <a:gd name="T93" fmla="*/ 1 h 783"/>
                <a:gd name="T94" fmla="*/ 1 w 799"/>
                <a:gd name="T95" fmla="*/ 1 h 783"/>
                <a:gd name="T96" fmla="*/ 1 w 799"/>
                <a:gd name="T97" fmla="*/ 1 h 783"/>
                <a:gd name="T98" fmla="*/ 1 w 799"/>
                <a:gd name="T99" fmla="*/ 1 h 783"/>
                <a:gd name="T100" fmla="*/ 1 w 799"/>
                <a:gd name="T101" fmla="*/ 1 h 783"/>
                <a:gd name="T102" fmla="*/ 1 w 799"/>
                <a:gd name="T103" fmla="*/ 1 h 783"/>
                <a:gd name="T104" fmla="*/ 1 w 799"/>
                <a:gd name="T105" fmla="*/ 1 h 783"/>
                <a:gd name="T106" fmla="*/ 1 w 799"/>
                <a:gd name="T107" fmla="*/ 1 h 783"/>
                <a:gd name="T108" fmla="*/ 1 w 799"/>
                <a:gd name="T109" fmla="*/ 1 h 783"/>
                <a:gd name="T110" fmla="*/ 1 w 799"/>
                <a:gd name="T111" fmla="*/ 1 h 783"/>
                <a:gd name="T112" fmla="*/ 1 w 799"/>
                <a:gd name="T113" fmla="*/ 1 h 783"/>
                <a:gd name="T114" fmla="*/ 1 w 799"/>
                <a:gd name="T115" fmla="*/ 1 h 783"/>
                <a:gd name="T116" fmla="*/ 1 w 799"/>
                <a:gd name="T117" fmla="*/ 1 h 783"/>
                <a:gd name="T118" fmla="*/ 1 w 799"/>
                <a:gd name="T119" fmla="*/ 1 h 783"/>
                <a:gd name="T120" fmla="*/ 1 w 799"/>
                <a:gd name="T121" fmla="*/ 1 h 783"/>
                <a:gd name="T122" fmla="*/ 1 w 799"/>
                <a:gd name="T123" fmla="*/ 1 h 7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99"/>
                <a:gd name="T187" fmla="*/ 0 h 783"/>
                <a:gd name="T188" fmla="*/ 799 w 799"/>
                <a:gd name="T189" fmla="*/ 783 h 7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99" h="783">
                  <a:moveTo>
                    <a:pt x="651" y="535"/>
                  </a:moveTo>
                  <a:lnTo>
                    <a:pt x="733" y="412"/>
                  </a:lnTo>
                  <a:lnTo>
                    <a:pt x="784" y="348"/>
                  </a:lnTo>
                  <a:lnTo>
                    <a:pt x="783" y="354"/>
                  </a:lnTo>
                  <a:lnTo>
                    <a:pt x="777" y="297"/>
                  </a:lnTo>
                  <a:lnTo>
                    <a:pt x="779" y="301"/>
                  </a:lnTo>
                  <a:lnTo>
                    <a:pt x="724" y="236"/>
                  </a:lnTo>
                  <a:cubicBezTo>
                    <a:pt x="723" y="235"/>
                    <a:pt x="722" y="233"/>
                    <a:pt x="722" y="232"/>
                  </a:cubicBezTo>
                  <a:lnTo>
                    <a:pt x="714" y="180"/>
                  </a:lnTo>
                  <a:lnTo>
                    <a:pt x="716" y="184"/>
                  </a:lnTo>
                  <a:lnTo>
                    <a:pt x="615" y="44"/>
                  </a:lnTo>
                  <a:lnTo>
                    <a:pt x="629" y="41"/>
                  </a:lnTo>
                  <a:lnTo>
                    <a:pt x="626" y="56"/>
                  </a:lnTo>
                  <a:cubicBezTo>
                    <a:pt x="625" y="58"/>
                    <a:pt x="625" y="59"/>
                    <a:pt x="623" y="60"/>
                  </a:cubicBezTo>
                  <a:lnTo>
                    <a:pt x="603" y="81"/>
                  </a:lnTo>
                  <a:cubicBezTo>
                    <a:pt x="601" y="83"/>
                    <a:pt x="599" y="84"/>
                    <a:pt x="597" y="84"/>
                  </a:cubicBezTo>
                  <a:cubicBezTo>
                    <a:pt x="595" y="83"/>
                    <a:pt x="592" y="83"/>
                    <a:pt x="591" y="81"/>
                  </a:cubicBezTo>
                  <a:lnTo>
                    <a:pt x="547" y="33"/>
                  </a:lnTo>
                  <a:lnTo>
                    <a:pt x="551" y="35"/>
                  </a:lnTo>
                  <a:lnTo>
                    <a:pt x="492" y="16"/>
                  </a:lnTo>
                  <a:lnTo>
                    <a:pt x="502" y="10"/>
                  </a:lnTo>
                  <a:lnTo>
                    <a:pt x="498" y="29"/>
                  </a:lnTo>
                  <a:lnTo>
                    <a:pt x="499" y="28"/>
                  </a:lnTo>
                  <a:lnTo>
                    <a:pt x="499" y="54"/>
                  </a:lnTo>
                  <a:cubicBezTo>
                    <a:pt x="499" y="57"/>
                    <a:pt x="498" y="59"/>
                    <a:pt x="496" y="60"/>
                  </a:cubicBezTo>
                  <a:lnTo>
                    <a:pt x="472" y="85"/>
                  </a:lnTo>
                  <a:lnTo>
                    <a:pt x="422" y="135"/>
                  </a:lnTo>
                  <a:cubicBezTo>
                    <a:pt x="421" y="136"/>
                    <a:pt x="419" y="137"/>
                    <a:pt x="417" y="137"/>
                  </a:cubicBezTo>
                  <a:lnTo>
                    <a:pt x="362" y="137"/>
                  </a:lnTo>
                  <a:lnTo>
                    <a:pt x="368" y="133"/>
                  </a:lnTo>
                  <a:lnTo>
                    <a:pt x="348" y="170"/>
                  </a:lnTo>
                  <a:cubicBezTo>
                    <a:pt x="346" y="172"/>
                    <a:pt x="344" y="174"/>
                    <a:pt x="341" y="174"/>
                  </a:cubicBezTo>
                  <a:lnTo>
                    <a:pt x="318" y="174"/>
                  </a:lnTo>
                  <a:lnTo>
                    <a:pt x="324" y="171"/>
                  </a:lnTo>
                  <a:lnTo>
                    <a:pt x="288" y="209"/>
                  </a:lnTo>
                  <a:cubicBezTo>
                    <a:pt x="286" y="211"/>
                    <a:pt x="284" y="212"/>
                    <a:pt x="282" y="212"/>
                  </a:cubicBezTo>
                  <a:lnTo>
                    <a:pt x="261" y="212"/>
                  </a:lnTo>
                  <a:lnTo>
                    <a:pt x="266" y="210"/>
                  </a:lnTo>
                  <a:lnTo>
                    <a:pt x="221" y="254"/>
                  </a:lnTo>
                  <a:cubicBezTo>
                    <a:pt x="220" y="254"/>
                    <a:pt x="219" y="255"/>
                    <a:pt x="218" y="255"/>
                  </a:cubicBezTo>
                  <a:lnTo>
                    <a:pt x="189" y="265"/>
                  </a:lnTo>
                  <a:lnTo>
                    <a:pt x="194" y="262"/>
                  </a:lnTo>
                  <a:lnTo>
                    <a:pt x="131" y="354"/>
                  </a:lnTo>
                  <a:cubicBezTo>
                    <a:pt x="129" y="356"/>
                    <a:pt x="127" y="357"/>
                    <a:pt x="124" y="357"/>
                  </a:cubicBezTo>
                  <a:cubicBezTo>
                    <a:pt x="121" y="357"/>
                    <a:pt x="119" y="356"/>
                    <a:pt x="117" y="354"/>
                  </a:cubicBezTo>
                  <a:lnTo>
                    <a:pt x="81" y="296"/>
                  </a:lnTo>
                  <a:lnTo>
                    <a:pt x="83" y="298"/>
                  </a:lnTo>
                  <a:lnTo>
                    <a:pt x="42" y="268"/>
                  </a:lnTo>
                  <a:lnTo>
                    <a:pt x="52" y="267"/>
                  </a:lnTo>
                  <a:lnTo>
                    <a:pt x="29" y="290"/>
                  </a:lnTo>
                  <a:lnTo>
                    <a:pt x="31" y="283"/>
                  </a:lnTo>
                  <a:lnTo>
                    <a:pt x="56" y="407"/>
                  </a:lnTo>
                  <a:cubicBezTo>
                    <a:pt x="57" y="409"/>
                    <a:pt x="56" y="411"/>
                    <a:pt x="56" y="412"/>
                  </a:cubicBezTo>
                  <a:lnTo>
                    <a:pt x="35" y="456"/>
                  </a:lnTo>
                  <a:lnTo>
                    <a:pt x="35" y="455"/>
                  </a:lnTo>
                  <a:lnTo>
                    <a:pt x="16" y="516"/>
                  </a:lnTo>
                  <a:lnTo>
                    <a:pt x="13" y="508"/>
                  </a:lnTo>
                  <a:lnTo>
                    <a:pt x="70" y="548"/>
                  </a:lnTo>
                  <a:lnTo>
                    <a:pt x="66" y="546"/>
                  </a:lnTo>
                  <a:lnTo>
                    <a:pt x="98" y="548"/>
                  </a:lnTo>
                  <a:cubicBezTo>
                    <a:pt x="101" y="548"/>
                    <a:pt x="103" y="550"/>
                    <a:pt x="104" y="552"/>
                  </a:cubicBezTo>
                  <a:lnTo>
                    <a:pt x="148" y="613"/>
                  </a:lnTo>
                  <a:lnTo>
                    <a:pt x="137" y="611"/>
                  </a:lnTo>
                  <a:lnTo>
                    <a:pt x="168" y="593"/>
                  </a:lnTo>
                  <a:lnTo>
                    <a:pt x="165" y="595"/>
                  </a:lnTo>
                  <a:lnTo>
                    <a:pt x="215" y="534"/>
                  </a:lnTo>
                  <a:lnTo>
                    <a:pt x="214" y="535"/>
                  </a:lnTo>
                  <a:lnTo>
                    <a:pt x="264" y="451"/>
                  </a:lnTo>
                  <a:cubicBezTo>
                    <a:pt x="265" y="449"/>
                    <a:pt x="266" y="447"/>
                    <a:pt x="269" y="447"/>
                  </a:cubicBezTo>
                  <a:lnTo>
                    <a:pt x="352" y="428"/>
                  </a:lnTo>
                  <a:cubicBezTo>
                    <a:pt x="355" y="427"/>
                    <a:pt x="358" y="428"/>
                    <a:pt x="360" y="430"/>
                  </a:cubicBezTo>
                  <a:lnTo>
                    <a:pt x="413" y="486"/>
                  </a:lnTo>
                  <a:cubicBezTo>
                    <a:pt x="415" y="488"/>
                    <a:pt x="416" y="491"/>
                    <a:pt x="414" y="494"/>
                  </a:cubicBezTo>
                  <a:lnTo>
                    <a:pt x="376" y="577"/>
                  </a:lnTo>
                  <a:cubicBezTo>
                    <a:pt x="376" y="577"/>
                    <a:pt x="376" y="578"/>
                    <a:pt x="376" y="578"/>
                  </a:cubicBezTo>
                  <a:lnTo>
                    <a:pt x="325" y="656"/>
                  </a:lnTo>
                  <a:lnTo>
                    <a:pt x="323" y="645"/>
                  </a:lnTo>
                  <a:lnTo>
                    <a:pt x="368" y="678"/>
                  </a:lnTo>
                  <a:cubicBezTo>
                    <a:pt x="370" y="680"/>
                    <a:pt x="372" y="682"/>
                    <a:pt x="371" y="685"/>
                  </a:cubicBezTo>
                  <a:lnTo>
                    <a:pt x="370" y="723"/>
                  </a:lnTo>
                  <a:cubicBezTo>
                    <a:pt x="369" y="725"/>
                    <a:pt x="369" y="727"/>
                    <a:pt x="367" y="728"/>
                  </a:cubicBezTo>
                  <a:lnTo>
                    <a:pt x="331" y="765"/>
                  </a:lnTo>
                  <a:lnTo>
                    <a:pt x="333" y="756"/>
                  </a:lnTo>
                  <a:lnTo>
                    <a:pt x="340" y="771"/>
                  </a:lnTo>
                  <a:lnTo>
                    <a:pt x="329" y="768"/>
                  </a:lnTo>
                  <a:lnTo>
                    <a:pt x="390" y="733"/>
                  </a:lnTo>
                  <a:lnTo>
                    <a:pt x="387" y="735"/>
                  </a:lnTo>
                  <a:lnTo>
                    <a:pt x="475" y="618"/>
                  </a:lnTo>
                  <a:cubicBezTo>
                    <a:pt x="475" y="618"/>
                    <a:pt x="476" y="617"/>
                    <a:pt x="477" y="616"/>
                  </a:cubicBezTo>
                  <a:lnTo>
                    <a:pt x="610" y="542"/>
                  </a:lnTo>
                  <a:cubicBezTo>
                    <a:pt x="611" y="541"/>
                    <a:pt x="612" y="541"/>
                    <a:pt x="612" y="541"/>
                  </a:cubicBezTo>
                  <a:lnTo>
                    <a:pt x="656" y="531"/>
                  </a:lnTo>
                  <a:lnTo>
                    <a:pt x="659" y="547"/>
                  </a:lnTo>
                  <a:lnTo>
                    <a:pt x="616" y="556"/>
                  </a:lnTo>
                  <a:lnTo>
                    <a:pt x="618" y="556"/>
                  </a:lnTo>
                  <a:lnTo>
                    <a:pt x="485" y="630"/>
                  </a:lnTo>
                  <a:lnTo>
                    <a:pt x="488" y="628"/>
                  </a:lnTo>
                  <a:lnTo>
                    <a:pt x="400" y="745"/>
                  </a:lnTo>
                  <a:cubicBezTo>
                    <a:pt x="400" y="746"/>
                    <a:pt x="399" y="746"/>
                    <a:pt x="398" y="747"/>
                  </a:cubicBezTo>
                  <a:lnTo>
                    <a:pt x="337" y="782"/>
                  </a:lnTo>
                  <a:cubicBezTo>
                    <a:pt x="335" y="783"/>
                    <a:pt x="333" y="783"/>
                    <a:pt x="331" y="782"/>
                  </a:cubicBezTo>
                  <a:cubicBezTo>
                    <a:pt x="329" y="782"/>
                    <a:pt x="327" y="780"/>
                    <a:pt x="326" y="778"/>
                  </a:cubicBezTo>
                  <a:lnTo>
                    <a:pt x="318" y="763"/>
                  </a:lnTo>
                  <a:cubicBezTo>
                    <a:pt x="317" y="760"/>
                    <a:pt x="317" y="756"/>
                    <a:pt x="320" y="754"/>
                  </a:cubicBezTo>
                  <a:lnTo>
                    <a:pt x="356" y="717"/>
                  </a:lnTo>
                  <a:lnTo>
                    <a:pt x="354" y="722"/>
                  </a:lnTo>
                  <a:lnTo>
                    <a:pt x="355" y="684"/>
                  </a:lnTo>
                  <a:lnTo>
                    <a:pt x="359" y="691"/>
                  </a:lnTo>
                  <a:lnTo>
                    <a:pt x="313" y="658"/>
                  </a:lnTo>
                  <a:cubicBezTo>
                    <a:pt x="310" y="656"/>
                    <a:pt x="309" y="651"/>
                    <a:pt x="311" y="648"/>
                  </a:cubicBezTo>
                  <a:lnTo>
                    <a:pt x="362" y="569"/>
                  </a:lnTo>
                  <a:lnTo>
                    <a:pt x="362" y="570"/>
                  </a:lnTo>
                  <a:lnTo>
                    <a:pt x="400" y="488"/>
                  </a:lnTo>
                  <a:lnTo>
                    <a:pt x="401" y="497"/>
                  </a:lnTo>
                  <a:lnTo>
                    <a:pt x="348" y="441"/>
                  </a:lnTo>
                  <a:lnTo>
                    <a:pt x="356" y="443"/>
                  </a:lnTo>
                  <a:lnTo>
                    <a:pt x="272" y="463"/>
                  </a:lnTo>
                  <a:lnTo>
                    <a:pt x="277" y="459"/>
                  </a:lnTo>
                  <a:lnTo>
                    <a:pt x="228" y="543"/>
                  </a:lnTo>
                  <a:cubicBezTo>
                    <a:pt x="228" y="543"/>
                    <a:pt x="228" y="544"/>
                    <a:pt x="227" y="544"/>
                  </a:cubicBezTo>
                  <a:lnTo>
                    <a:pt x="178" y="605"/>
                  </a:lnTo>
                  <a:cubicBezTo>
                    <a:pt x="177" y="606"/>
                    <a:pt x="177" y="607"/>
                    <a:pt x="176" y="607"/>
                  </a:cubicBezTo>
                  <a:lnTo>
                    <a:pt x="145" y="624"/>
                  </a:lnTo>
                  <a:cubicBezTo>
                    <a:pt x="142" y="626"/>
                    <a:pt x="137" y="625"/>
                    <a:pt x="135" y="622"/>
                  </a:cubicBezTo>
                  <a:lnTo>
                    <a:pt x="91" y="561"/>
                  </a:lnTo>
                  <a:lnTo>
                    <a:pt x="97" y="564"/>
                  </a:lnTo>
                  <a:lnTo>
                    <a:pt x="65" y="562"/>
                  </a:lnTo>
                  <a:cubicBezTo>
                    <a:pt x="63" y="562"/>
                    <a:pt x="62" y="562"/>
                    <a:pt x="61" y="561"/>
                  </a:cubicBezTo>
                  <a:lnTo>
                    <a:pt x="4" y="521"/>
                  </a:lnTo>
                  <a:cubicBezTo>
                    <a:pt x="1" y="519"/>
                    <a:pt x="0" y="515"/>
                    <a:pt x="1" y="512"/>
                  </a:cubicBezTo>
                  <a:lnTo>
                    <a:pt x="20" y="450"/>
                  </a:lnTo>
                  <a:cubicBezTo>
                    <a:pt x="20" y="450"/>
                    <a:pt x="20" y="450"/>
                    <a:pt x="20" y="449"/>
                  </a:cubicBezTo>
                  <a:lnTo>
                    <a:pt x="41" y="405"/>
                  </a:lnTo>
                  <a:lnTo>
                    <a:pt x="40" y="410"/>
                  </a:lnTo>
                  <a:lnTo>
                    <a:pt x="16" y="286"/>
                  </a:lnTo>
                  <a:cubicBezTo>
                    <a:pt x="15" y="283"/>
                    <a:pt x="16" y="281"/>
                    <a:pt x="18" y="279"/>
                  </a:cubicBezTo>
                  <a:lnTo>
                    <a:pt x="41" y="256"/>
                  </a:lnTo>
                  <a:cubicBezTo>
                    <a:pt x="44" y="253"/>
                    <a:pt x="48" y="252"/>
                    <a:pt x="51" y="255"/>
                  </a:cubicBezTo>
                  <a:lnTo>
                    <a:pt x="93" y="285"/>
                  </a:lnTo>
                  <a:cubicBezTo>
                    <a:pt x="94" y="286"/>
                    <a:pt x="94" y="287"/>
                    <a:pt x="95" y="288"/>
                  </a:cubicBezTo>
                  <a:lnTo>
                    <a:pt x="131" y="345"/>
                  </a:lnTo>
                  <a:lnTo>
                    <a:pt x="118" y="345"/>
                  </a:lnTo>
                  <a:lnTo>
                    <a:pt x="180" y="253"/>
                  </a:lnTo>
                  <a:cubicBezTo>
                    <a:pt x="181" y="251"/>
                    <a:pt x="183" y="250"/>
                    <a:pt x="184" y="250"/>
                  </a:cubicBezTo>
                  <a:lnTo>
                    <a:pt x="213" y="240"/>
                  </a:lnTo>
                  <a:lnTo>
                    <a:pt x="210" y="242"/>
                  </a:lnTo>
                  <a:lnTo>
                    <a:pt x="255" y="198"/>
                  </a:lnTo>
                  <a:cubicBezTo>
                    <a:pt x="257" y="197"/>
                    <a:pt x="259" y="196"/>
                    <a:pt x="261" y="196"/>
                  </a:cubicBezTo>
                  <a:lnTo>
                    <a:pt x="282" y="196"/>
                  </a:lnTo>
                  <a:lnTo>
                    <a:pt x="276" y="198"/>
                  </a:lnTo>
                  <a:lnTo>
                    <a:pt x="312" y="160"/>
                  </a:lnTo>
                  <a:cubicBezTo>
                    <a:pt x="314" y="158"/>
                    <a:pt x="316" y="158"/>
                    <a:pt x="318" y="158"/>
                  </a:cubicBezTo>
                  <a:lnTo>
                    <a:pt x="341" y="158"/>
                  </a:lnTo>
                  <a:lnTo>
                    <a:pt x="334" y="162"/>
                  </a:lnTo>
                  <a:lnTo>
                    <a:pt x="355" y="125"/>
                  </a:lnTo>
                  <a:cubicBezTo>
                    <a:pt x="356" y="123"/>
                    <a:pt x="359" y="121"/>
                    <a:pt x="362" y="121"/>
                  </a:cubicBezTo>
                  <a:lnTo>
                    <a:pt x="417" y="121"/>
                  </a:lnTo>
                  <a:lnTo>
                    <a:pt x="411" y="123"/>
                  </a:lnTo>
                  <a:lnTo>
                    <a:pt x="460" y="74"/>
                  </a:lnTo>
                  <a:lnTo>
                    <a:pt x="485" y="49"/>
                  </a:lnTo>
                  <a:lnTo>
                    <a:pt x="483" y="54"/>
                  </a:lnTo>
                  <a:lnTo>
                    <a:pt x="483" y="28"/>
                  </a:lnTo>
                  <a:cubicBezTo>
                    <a:pt x="483" y="27"/>
                    <a:pt x="483" y="27"/>
                    <a:pt x="483" y="26"/>
                  </a:cubicBezTo>
                  <a:lnTo>
                    <a:pt x="487" y="7"/>
                  </a:lnTo>
                  <a:cubicBezTo>
                    <a:pt x="487" y="5"/>
                    <a:pt x="488" y="3"/>
                    <a:pt x="490" y="2"/>
                  </a:cubicBezTo>
                  <a:cubicBezTo>
                    <a:pt x="492" y="0"/>
                    <a:pt x="495" y="0"/>
                    <a:pt x="497" y="1"/>
                  </a:cubicBezTo>
                  <a:lnTo>
                    <a:pt x="556" y="20"/>
                  </a:lnTo>
                  <a:cubicBezTo>
                    <a:pt x="557" y="20"/>
                    <a:pt x="558" y="21"/>
                    <a:pt x="559" y="22"/>
                  </a:cubicBezTo>
                  <a:lnTo>
                    <a:pt x="603" y="70"/>
                  </a:lnTo>
                  <a:lnTo>
                    <a:pt x="591" y="70"/>
                  </a:lnTo>
                  <a:lnTo>
                    <a:pt x="612" y="49"/>
                  </a:lnTo>
                  <a:lnTo>
                    <a:pt x="610" y="53"/>
                  </a:lnTo>
                  <a:lnTo>
                    <a:pt x="614" y="37"/>
                  </a:lnTo>
                  <a:cubicBezTo>
                    <a:pt x="615" y="34"/>
                    <a:pt x="617" y="32"/>
                    <a:pt x="620" y="31"/>
                  </a:cubicBezTo>
                  <a:cubicBezTo>
                    <a:pt x="623" y="31"/>
                    <a:pt x="626" y="32"/>
                    <a:pt x="628" y="34"/>
                  </a:cubicBezTo>
                  <a:lnTo>
                    <a:pt x="729" y="174"/>
                  </a:lnTo>
                  <a:cubicBezTo>
                    <a:pt x="729" y="175"/>
                    <a:pt x="730" y="176"/>
                    <a:pt x="730" y="178"/>
                  </a:cubicBezTo>
                  <a:lnTo>
                    <a:pt x="738" y="229"/>
                  </a:lnTo>
                  <a:lnTo>
                    <a:pt x="736" y="225"/>
                  </a:lnTo>
                  <a:lnTo>
                    <a:pt x="791" y="291"/>
                  </a:lnTo>
                  <a:cubicBezTo>
                    <a:pt x="792" y="292"/>
                    <a:pt x="793" y="293"/>
                    <a:pt x="793" y="295"/>
                  </a:cubicBezTo>
                  <a:lnTo>
                    <a:pt x="799" y="352"/>
                  </a:lnTo>
                  <a:cubicBezTo>
                    <a:pt x="799" y="355"/>
                    <a:pt x="798" y="357"/>
                    <a:pt x="797" y="358"/>
                  </a:cubicBezTo>
                  <a:lnTo>
                    <a:pt x="746" y="421"/>
                  </a:lnTo>
                  <a:lnTo>
                    <a:pt x="664" y="543"/>
                  </a:lnTo>
                  <a:lnTo>
                    <a:pt x="651" y="535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34"/>
            <p:cNvSpPr/>
            <p:nvPr/>
          </p:nvSpPr>
          <p:spPr bwMode="auto">
            <a:xfrm>
              <a:off x="2746" y="621"/>
              <a:ext cx="612" cy="452"/>
            </a:xfrm>
            <a:custGeom>
              <a:avLst/>
              <a:gdLst>
                <a:gd name="T0" fmla="*/ 593 w 612"/>
                <a:gd name="T1" fmla="*/ 126 h 452"/>
                <a:gd name="T2" fmla="*/ 546 w 612"/>
                <a:gd name="T3" fmla="*/ 116 h 452"/>
                <a:gd name="T4" fmla="*/ 528 w 612"/>
                <a:gd name="T5" fmla="*/ 113 h 452"/>
                <a:gd name="T6" fmla="*/ 483 w 612"/>
                <a:gd name="T7" fmla="*/ 139 h 452"/>
                <a:gd name="T8" fmla="*/ 465 w 612"/>
                <a:gd name="T9" fmla="*/ 151 h 452"/>
                <a:gd name="T10" fmla="*/ 428 w 612"/>
                <a:gd name="T11" fmla="*/ 121 h 452"/>
                <a:gd name="T12" fmla="*/ 395 w 612"/>
                <a:gd name="T13" fmla="*/ 90 h 452"/>
                <a:gd name="T14" fmla="*/ 390 w 612"/>
                <a:gd name="T15" fmla="*/ 133 h 452"/>
                <a:gd name="T16" fmla="*/ 356 w 612"/>
                <a:gd name="T17" fmla="*/ 90 h 452"/>
                <a:gd name="T18" fmla="*/ 327 w 612"/>
                <a:gd name="T19" fmla="*/ 60 h 452"/>
                <a:gd name="T20" fmla="*/ 266 w 612"/>
                <a:gd name="T21" fmla="*/ 60 h 452"/>
                <a:gd name="T22" fmla="*/ 232 w 612"/>
                <a:gd name="T23" fmla="*/ 35 h 452"/>
                <a:gd name="T24" fmla="*/ 188 w 612"/>
                <a:gd name="T25" fmla="*/ 50 h 452"/>
                <a:gd name="T26" fmla="*/ 141 w 612"/>
                <a:gd name="T27" fmla="*/ 38 h 452"/>
                <a:gd name="T28" fmla="*/ 76 w 612"/>
                <a:gd name="T29" fmla="*/ 9 h 452"/>
                <a:gd name="T30" fmla="*/ 57 w 612"/>
                <a:gd name="T31" fmla="*/ 57 h 452"/>
                <a:gd name="T32" fmla="*/ 0 w 612"/>
                <a:gd name="T33" fmla="*/ 60 h 452"/>
                <a:gd name="T34" fmla="*/ 31 w 612"/>
                <a:gd name="T35" fmla="*/ 91 h 452"/>
                <a:gd name="T36" fmla="*/ 35 w 612"/>
                <a:gd name="T37" fmla="*/ 149 h 452"/>
                <a:gd name="T38" fmla="*/ 52 w 612"/>
                <a:gd name="T39" fmla="*/ 195 h 452"/>
                <a:gd name="T40" fmla="*/ 101 w 612"/>
                <a:gd name="T41" fmla="*/ 166 h 452"/>
                <a:gd name="T42" fmla="*/ 141 w 612"/>
                <a:gd name="T43" fmla="*/ 250 h 452"/>
                <a:gd name="T44" fmla="*/ 164 w 612"/>
                <a:gd name="T45" fmla="*/ 252 h 452"/>
                <a:gd name="T46" fmla="*/ 219 w 612"/>
                <a:gd name="T47" fmla="*/ 291 h 452"/>
                <a:gd name="T48" fmla="*/ 232 w 612"/>
                <a:gd name="T49" fmla="*/ 270 h 452"/>
                <a:gd name="T50" fmla="*/ 291 w 612"/>
                <a:gd name="T51" fmla="*/ 381 h 452"/>
                <a:gd name="T52" fmla="*/ 323 w 612"/>
                <a:gd name="T53" fmla="*/ 452 h 452"/>
                <a:gd name="T54" fmla="*/ 375 w 612"/>
                <a:gd name="T55" fmla="*/ 359 h 452"/>
                <a:gd name="T56" fmla="*/ 414 w 612"/>
                <a:gd name="T57" fmla="*/ 371 h 452"/>
                <a:gd name="T58" fmla="*/ 472 w 612"/>
                <a:gd name="T59" fmla="*/ 351 h 452"/>
                <a:gd name="T60" fmla="*/ 457 w 612"/>
                <a:gd name="T61" fmla="*/ 307 h 452"/>
                <a:gd name="T62" fmla="*/ 513 w 612"/>
                <a:gd name="T63" fmla="*/ 257 h 452"/>
                <a:gd name="T64" fmla="*/ 537 w 612"/>
                <a:gd name="T65" fmla="*/ 213 h 452"/>
                <a:gd name="T66" fmla="*/ 555 w 612"/>
                <a:gd name="T67" fmla="*/ 186 h 452"/>
                <a:gd name="T68" fmla="*/ 577 w 612"/>
                <a:gd name="T69" fmla="*/ 210 h 452"/>
                <a:gd name="T70" fmla="*/ 612 w 612"/>
                <a:gd name="T71" fmla="*/ 136 h 452"/>
                <a:gd name="T72" fmla="*/ 606 w 612"/>
                <a:gd name="T73" fmla="*/ 12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2"/>
                <a:gd name="T112" fmla="*/ 0 h 452"/>
                <a:gd name="T113" fmla="*/ 612 w 612"/>
                <a:gd name="T114" fmla="*/ 452 h 4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2" h="452">
                  <a:moveTo>
                    <a:pt x="606" y="128"/>
                  </a:moveTo>
                  <a:lnTo>
                    <a:pt x="593" y="126"/>
                  </a:lnTo>
                  <a:lnTo>
                    <a:pt x="576" y="126"/>
                  </a:lnTo>
                  <a:lnTo>
                    <a:pt x="546" y="116"/>
                  </a:lnTo>
                  <a:lnTo>
                    <a:pt x="537" y="97"/>
                  </a:lnTo>
                  <a:lnTo>
                    <a:pt x="528" y="113"/>
                  </a:lnTo>
                  <a:lnTo>
                    <a:pt x="513" y="103"/>
                  </a:lnTo>
                  <a:lnTo>
                    <a:pt x="483" y="139"/>
                  </a:lnTo>
                  <a:lnTo>
                    <a:pt x="477" y="149"/>
                  </a:lnTo>
                  <a:lnTo>
                    <a:pt x="465" y="151"/>
                  </a:lnTo>
                  <a:lnTo>
                    <a:pt x="446" y="130"/>
                  </a:lnTo>
                  <a:lnTo>
                    <a:pt x="428" y="121"/>
                  </a:lnTo>
                  <a:lnTo>
                    <a:pt x="410" y="80"/>
                  </a:lnTo>
                  <a:lnTo>
                    <a:pt x="395" y="90"/>
                  </a:lnTo>
                  <a:lnTo>
                    <a:pt x="400" y="126"/>
                  </a:lnTo>
                  <a:lnTo>
                    <a:pt x="390" y="133"/>
                  </a:lnTo>
                  <a:lnTo>
                    <a:pt x="367" y="104"/>
                  </a:lnTo>
                  <a:lnTo>
                    <a:pt x="356" y="90"/>
                  </a:lnTo>
                  <a:lnTo>
                    <a:pt x="338" y="90"/>
                  </a:lnTo>
                  <a:lnTo>
                    <a:pt x="327" y="60"/>
                  </a:lnTo>
                  <a:lnTo>
                    <a:pt x="302" y="45"/>
                  </a:lnTo>
                  <a:lnTo>
                    <a:pt x="266" y="60"/>
                  </a:lnTo>
                  <a:lnTo>
                    <a:pt x="253" y="57"/>
                  </a:lnTo>
                  <a:lnTo>
                    <a:pt x="232" y="35"/>
                  </a:lnTo>
                  <a:lnTo>
                    <a:pt x="205" y="50"/>
                  </a:lnTo>
                  <a:lnTo>
                    <a:pt x="188" y="50"/>
                  </a:lnTo>
                  <a:lnTo>
                    <a:pt x="170" y="61"/>
                  </a:lnTo>
                  <a:lnTo>
                    <a:pt x="141" y="38"/>
                  </a:lnTo>
                  <a:lnTo>
                    <a:pt x="122" y="0"/>
                  </a:lnTo>
                  <a:lnTo>
                    <a:pt x="76" y="9"/>
                  </a:lnTo>
                  <a:lnTo>
                    <a:pt x="60" y="33"/>
                  </a:lnTo>
                  <a:lnTo>
                    <a:pt x="57" y="57"/>
                  </a:lnTo>
                  <a:lnTo>
                    <a:pt x="8" y="42"/>
                  </a:lnTo>
                  <a:lnTo>
                    <a:pt x="0" y="60"/>
                  </a:lnTo>
                  <a:lnTo>
                    <a:pt x="4" y="71"/>
                  </a:lnTo>
                  <a:lnTo>
                    <a:pt x="31" y="91"/>
                  </a:lnTo>
                  <a:lnTo>
                    <a:pt x="31" y="121"/>
                  </a:lnTo>
                  <a:lnTo>
                    <a:pt x="35" y="149"/>
                  </a:lnTo>
                  <a:lnTo>
                    <a:pt x="50" y="174"/>
                  </a:lnTo>
                  <a:lnTo>
                    <a:pt x="52" y="195"/>
                  </a:lnTo>
                  <a:lnTo>
                    <a:pt x="63" y="205"/>
                  </a:lnTo>
                  <a:lnTo>
                    <a:pt x="101" y="166"/>
                  </a:lnTo>
                  <a:lnTo>
                    <a:pt x="141" y="220"/>
                  </a:lnTo>
                  <a:lnTo>
                    <a:pt x="141" y="250"/>
                  </a:lnTo>
                  <a:lnTo>
                    <a:pt x="162" y="263"/>
                  </a:lnTo>
                  <a:lnTo>
                    <a:pt x="164" y="252"/>
                  </a:lnTo>
                  <a:lnTo>
                    <a:pt x="196" y="263"/>
                  </a:lnTo>
                  <a:lnTo>
                    <a:pt x="219" y="291"/>
                  </a:lnTo>
                  <a:lnTo>
                    <a:pt x="230" y="278"/>
                  </a:lnTo>
                  <a:lnTo>
                    <a:pt x="232" y="270"/>
                  </a:lnTo>
                  <a:lnTo>
                    <a:pt x="287" y="351"/>
                  </a:lnTo>
                  <a:lnTo>
                    <a:pt x="291" y="381"/>
                  </a:lnTo>
                  <a:lnTo>
                    <a:pt x="321" y="419"/>
                  </a:lnTo>
                  <a:lnTo>
                    <a:pt x="323" y="452"/>
                  </a:lnTo>
                  <a:lnTo>
                    <a:pt x="351" y="435"/>
                  </a:lnTo>
                  <a:lnTo>
                    <a:pt x="375" y="359"/>
                  </a:lnTo>
                  <a:lnTo>
                    <a:pt x="387" y="354"/>
                  </a:lnTo>
                  <a:lnTo>
                    <a:pt x="414" y="371"/>
                  </a:lnTo>
                  <a:lnTo>
                    <a:pt x="457" y="365"/>
                  </a:lnTo>
                  <a:lnTo>
                    <a:pt x="472" y="351"/>
                  </a:lnTo>
                  <a:lnTo>
                    <a:pt x="452" y="317"/>
                  </a:lnTo>
                  <a:lnTo>
                    <a:pt x="457" y="307"/>
                  </a:lnTo>
                  <a:lnTo>
                    <a:pt x="497" y="293"/>
                  </a:lnTo>
                  <a:lnTo>
                    <a:pt x="513" y="257"/>
                  </a:lnTo>
                  <a:lnTo>
                    <a:pt x="536" y="247"/>
                  </a:lnTo>
                  <a:lnTo>
                    <a:pt x="537" y="213"/>
                  </a:lnTo>
                  <a:lnTo>
                    <a:pt x="543" y="191"/>
                  </a:lnTo>
                  <a:lnTo>
                    <a:pt x="555" y="186"/>
                  </a:lnTo>
                  <a:lnTo>
                    <a:pt x="565" y="198"/>
                  </a:lnTo>
                  <a:lnTo>
                    <a:pt x="577" y="210"/>
                  </a:lnTo>
                  <a:lnTo>
                    <a:pt x="604" y="168"/>
                  </a:lnTo>
                  <a:lnTo>
                    <a:pt x="612" y="136"/>
                  </a:lnTo>
                  <a:lnTo>
                    <a:pt x="606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35"/>
            <p:cNvSpPr/>
            <p:nvPr/>
          </p:nvSpPr>
          <p:spPr bwMode="auto">
            <a:xfrm>
              <a:off x="2742" y="617"/>
              <a:ext cx="620" cy="461"/>
            </a:xfrm>
            <a:custGeom>
              <a:avLst/>
              <a:gdLst>
                <a:gd name="T0" fmla="*/ 1 w 1135"/>
                <a:gd name="T1" fmla="*/ 1 h 799"/>
                <a:gd name="T2" fmla="*/ 1 w 1135"/>
                <a:gd name="T3" fmla="*/ 1 h 799"/>
                <a:gd name="T4" fmla="*/ 1 w 1135"/>
                <a:gd name="T5" fmla="*/ 1 h 799"/>
                <a:gd name="T6" fmla="*/ 1 w 1135"/>
                <a:gd name="T7" fmla="*/ 1 h 799"/>
                <a:gd name="T8" fmla="*/ 1 w 1135"/>
                <a:gd name="T9" fmla="*/ 1 h 799"/>
                <a:gd name="T10" fmla="*/ 1 w 1135"/>
                <a:gd name="T11" fmla="*/ 1 h 799"/>
                <a:gd name="T12" fmla="*/ 1 w 1135"/>
                <a:gd name="T13" fmla="*/ 1 h 799"/>
                <a:gd name="T14" fmla="*/ 1 w 1135"/>
                <a:gd name="T15" fmla="*/ 1 h 799"/>
                <a:gd name="T16" fmla="*/ 1 w 1135"/>
                <a:gd name="T17" fmla="*/ 1 h 799"/>
                <a:gd name="T18" fmla="*/ 1 w 1135"/>
                <a:gd name="T19" fmla="*/ 1 h 799"/>
                <a:gd name="T20" fmla="*/ 1 w 1135"/>
                <a:gd name="T21" fmla="*/ 1 h 799"/>
                <a:gd name="T22" fmla="*/ 1 w 1135"/>
                <a:gd name="T23" fmla="*/ 1 h 799"/>
                <a:gd name="T24" fmla="*/ 1 w 1135"/>
                <a:gd name="T25" fmla="*/ 1 h 799"/>
                <a:gd name="T26" fmla="*/ 1 w 1135"/>
                <a:gd name="T27" fmla="*/ 1 h 799"/>
                <a:gd name="T28" fmla="*/ 1 w 1135"/>
                <a:gd name="T29" fmla="*/ 1 h 799"/>
                <a:gd name="T30" fmla="*/ 1 w 1135"/>
                <a:gd name="T31" fmla="*/ 1 h 799"/>
                <a:gd name="T32" fmla="*/ 1 w 1135"/>
                <a:gd name="T33" fmla="*/ 1 h 799"/>
                <a:gd name="T34" fmla="*/ 1 w 1135"/>
                <a:gd name="T35" fmla="*/ 1 h 799"/>
                <a:gd name="T36" fmla="*/ 1 w 1135"/>
                <a:gd name="T37" fmla="*/ 1 h 799"/>
                <a:gd name="T38" fmla="*/ 1 w 1135"/>
                <a:gd name="T39" fmla="*/ 1 h 799"/>
                <a:gd name="T40" fmla="*/ 1 w 1135"/>
                <a:gd name="T41" fmla="*/ 1 h 799"/>
                <a:gd name="T42" fmla="*/ 1 w 1135"/>
                <a:gd name="T43" fmla="*/ 1 h 799"/>
                <a:gd name="T44" fmla="*/ 1 w 1135"/>
                <a:gd name="T45" fmla="*/ 1 h 799"/>
                <a:gd name="T46" fmla="*/ 1 w 1135"/>
                <a:gd name="T47" fmla="*/ 1 h 799"/>
                <a:gd name="T48" fmla="*/ 1 w 1135"/>
                <a:gd name="T49" fmla="*/ 1 h 799"/>
                <a:gd name="T50" fmla="*/ 1 w 1135"/>
                <a:gd name="T51" fmla="*/ 1 h 799"/>
                <a:gd name="T52" fmla="*/ 1 w 1135"/>
                <a:gd name="T53" fmla="*/ 1 h 799"/>
                <a:gd name="T54" fmla="*/ 1 w 1135"/>
                <a:gd name="T55" fmla="*/ 1 h 799"/>
                <a:gd name="T56" fmla="*/ 1 w 1135"/>
                <a:gd name="T57" fmla="*/ 1 h 799"/>
                <a:gd name="T58" fmla="*/ 1 w 1135"/>
                <a:gd name="T59" fmla="*/ 1 h 799"/>
                <a:gd name="T60" fmla="*/ 1 w 1135"/>
                <a:gd name="T61" fmla="*/ 1 h 799"/>
                <a:gd name="T62" fmla="*/ 1 w 1135"/>
                <a:gd name="T63" fmla="*/ 1 h 799"/>
                <a:gd name="T64" fmla="*/ 1 w 1135"/>
                <a:gd name="T65" fmla="*/ 1 h 799"/>
                <a:gd name="T66" fmla="*/ 1 w 1135"/>
                <a:gd name="T67" fmla="*/ 1 h 799"/>
                <a:gd name="T68" fmla="*/ 1 w 1135"/>
                <a:gd name="T69" fmla="*/ 1 h 799"/>
                <a:gd name="T70" fmla="*/ 1 w 1135"/>
                <a:gd name="T71" fmla="*/ 1 h 799"/>
                <a:gd name="T72" fmla="*/ 1 w 1135"/>
                <a:gd name="T73" fmla="*/ 1 h 799"/>
                <a:gd name="T74" fmla="*/ 1 w 1135"/>
                <a:gd name="T75" fmla="*/ 1 h 799"/>
                <a:gd name="T76" fmla="*/ 1 w 1135"/>
                <a:gd name="T77" fmla="*/ 1 h 799"/>
                <a:gd name="T78" fmla="*/ 1 w 1135"/>
                <a:gd name="T79" fmla="*/ 1 h 799"/>
                <a:gd name="T80" fmla="*/ 1 w 1135"/>
                <a:gd name="T81" fmla="*/ 1 h 799"/>
                <a:gd name="T82" fmla="*/ 1 w 1135"/>
                <a:gd name="T83" fmla="*/ 1 h 799"/>
                <a:gd name="T84" fmla="*/ 1 w 1135"/>
                <a:gd name="T85" fmla="*/ 1 h 799"/>
                <a:gd name="T86" fmla="*/ 1 w 1135"/>
                <a:gd name="T87" fmla="*/ 1 h 799"/>
                <a:gd name="T88" fmla="*/ 1 w 1135"/>
                <a:gd name="T89" fmla="*/ 1 h 799"/>
                <a:gd name="T90" fmla="*/ 1 w 1135"/>
                <a:gd name="T91" fmla="*/ 1 h 799"/>
                <a:gd name="T92" fmla="*/ 1 w 1135"/>
                <a:gd name="T93" fmla="*/ 1 h 799"/>
                <a:gd name="T94" fmla="*/ 1 w 1135"/>
                <a:gd name="T95" fmla="*/ 1 h 799"/>
                <a:gd name="T96" fmla="*/ 1 w 1135"/>
                <a:gd name="T97" fmla="*/ 1 h 799"/>
                <a:gd name="T98" fmla="*/ 1 w 1135"/>
                <a:gd name="T99" fmla="*/ 1 h 799"/>
                <a:gd name="T100" fmla="*/ 1 w 1135"/>
                <a:gd name="T101" fmla="*/ 1 h 799"/>
                <a:gd name="T102" fmla="*/ 1 w 1135"/>
                <a:gd name="T103" fmla="*/ 1 h 799"/>
                <a:gd name="T104" fmla="*/ 1 w 1135"/>
                <a:gd name="T105" fmla="*/ 1 h 799"/>
                <a:gd name="T106" fmla="*/ 1 w 1135"/>
                <a:gd name="T107" fmla="*/ 1 h 799"/>
                <a:gd name="T108" fmla="*/ 1 w 1135"/>
                <a:gd name="T109" fmla="*/ 1 h 799"/>
                <a:gd name="T110" fmla="*/ 1 w 1135"/>
                <a:gd name="T111" fmla="*/ 1 h 799"/>
                <a:gd name="T112" fmla="*/ 1 w 1135"/>
                <a:gd name="T113" fmla="*/ 1 h 799"/>
                <a:gd name="T114" fmla="*/ 1 w 1135"/>
                <a:gd name="T115" fmla="*/ 1 h 7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5"/>
                <a:gd name="T175" fmla="*/ 0 h 799"/>
                <a:gd name="T176" fmla="*/ 1135 w 1135"/>
                <a:gd name="T177" fmla="*/ 799 h 7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5" h="799">
                  <a:moveTo>
                    <a:pt x="1116" y="238"/>
                  </a:moveTo>
                  <a:lnTo>
                    <a:pt x="1092" y="234"/>
                  </a:lnTo>
                  <a:lnTo>
                    <a:pt x="1093" y="234"/>
                  </a:lnTo>
                  <a:lnTo>
                    <a:pt x="1061" y="234"/>
                  </a:lnTo>
                  <a:cubicBezTo>
                    <a:pt x="1060" y="234"/>
                    <a:pt x="1059" y="234"/>
                    <a:pt x="1058" y="234"/>
                  </a:cubicBezTo>
                  <a:lnTo>
                    <a:pt x="1004" y="216"/>
                  </a:lnTo>
                  <a:cubicBezTo>
                    <a:pt x="1002" y="216"/>
                    <a:pt x="1000" y="214"/>
                    <a:pt x="999" y="212"/>
                  </a:cubicBezTo>
                  <a:lnTo>
                    <a:pt x="983" y="180"/>
                  </a:lnTo>
                  <a:lnTo>
                    <a:pt x="996" y="180"/>
                  </a:lnTo>
                  <a:lnTo>
                    <a:pt x="980" y="207"/>
                  </a:lnTo>
                  <a:cubicBezTo>
                    <a:pt x="978" y="209"/>
                    <a:pt x="977" y="210"/>
                    <a:pt x="974" y="211"/>
                  </a:cubicBezTo>
                  <a:cubicBezTo>
                    <a:pt x="972" y="211"/>
                    <a:pt x="970" y="211"/>
                    <a:pt x="968" y="210"/>
                  </a:cubicBezTo>
                  <a:lnTo>
                    <a:pt x="942" y="192"/>
                  </a:lnTo>
                  <a:lnTo>
                    <a:pt x="953" y="191"/>
                  </a:lnTo>
                  <a:lnTo>
                    <a:pt x="898" y="254"/>
                  </a:lnTo>
                  <a:lnTo>
                    <a:pt x="887" y="269"/>
                  </a:lnTo>
                  <a:cubicBezTo>
                    <a:pt x="886" y="271"/>
                    <a:pt x="884" y="272"/>
                    <a:pt x="882" y="273"/>
                  </a:cubicBezTo>
                  <a:lnTo>
                    <a:pt x="860" y="276"/>
                  </a:lnTo>
                  <a:cubicBezTo>
                    <a:pt x="857" y="277"/>
                    <a:pt x="854" y="276"/>
                    <a:pt x="853" y="274"/>
                  </a:cubicBezTo>
                  <a:lnTo>
                    <a:pt x="817" y="238"/>
                  </a:lnTo>
                  <a:lnTo>
                    <a:pt x="819" y="239"/>
                  </a:lnTo>
                  <a:lnTo>
                    <a:pt x="787" y="224"/>
                  </a:lnTo>
                  <a:cubicBezTo>
                    <a:pt x="786" y="223"/>
                    <a:pt x="784" y="222"/>
                    <a:pt x="784" y="220"/>
                  </a:cubicBezTo>
                  <a:lnTo>
                    <a:pt x="750" y="151"/>
                  </a:lnTo>
                  <a:lnTo>
                    <a:pt x="761" y="154"/>
                  </a:lnTo>
                  <a:lnTo>
                    <a:pt x="735" y="171"/>
                  </a:lnTo>
                  <a:lnTo>
                    <a:pt x="739" y="163"/>
                  </a:lnTo>
                  <a:lnTo>
                    <a:pt x="748" y="225"/>
                  </a:lnTo>
                  <a:cubicBezTo>
                    <a:pt x="749" y="228"/>
                    <a:pt x="747" y="231"/>
                    <a:pt x="744" y="233"/>
                  </a:cubicBezTo>
                  <a:lnTo>
                    <a:pt x="726" y="245"/>
                  </a:lnTo>
                  <a:cubicBezTo>
                    <a:pt x="722" y="247"/>
                    <a:pt x="718" y="246"/>
                    <a:pt x="715" y="243"/>
                  </a:cubicBezTo>
                  <a:lnTo>
                    <a:pt x="672" y="193"/>
                  </a:lnTo>
                  <a:lnTo>
                    <a:pt x="653" y="170"/>
                  </a:lnTo>
                  <a:lnTo>
                    <a:pt x="659" y="173"/>
                  </a:lnTo>
                  <a:lnTo>
                    <a:pt x="626" y="173"/>
                  </a:lnTo>
                  <a:cubicBezTo>
                    <a:pt x="622" y="173"/>
                    <a:pt x="619" y="170"/>
                    <a:pt x="618" y="167"/>
                  </a:cubicBezTo>
                  <a:lnTo>
                    <a:pt x="598" y="113"/>
                  </a:lnTo>
                  <a:lnTo>
                    <a:pt x="601" y="118"/>
                  </a:lnTo>
                  <a:lnTo>
                    <a:pt x="556" y="93"/>
                  </a:lnTo>
                  <a:lnTo>
                    <a:pt x="563" y="93"/>
                  </a:lnTo>
                  <a:lnTo>
                    <a:pt x="497" y="118"/>
                  </a:lnTo>
                  <a:cubicBezTo>
                    <a:pt x="496" y="119"/>
                    <a:pt x="494" y="119"/>
                    <a:pt x="493" y="118"/>
                  </a:cubicBezTo>
                  <a:lnTo>
                    <a:pt x="469" y="115"/>
                  </a:lnTo>
                  <a:cubicBezTo>
                    <a:pt x="467" y="114"/>
                    <a:pt x="465" y="114"/>
                    <a:pt x="464" y="112"/>
                  </a:cubicBezTo>
                  <a:lnTo>
                    <a:pt x="427" y="74"/>
                  </a:lnTo>
                  <a:lnTo>
                    <a:pt x="436" y="75"/>
                  </a:lnTo>
                  <a:lnTo>
                    <a:pt x="386" y="102"/>
                  </a:lnTo>
                  <a:cubicBezTo>
                    <a:pt x="384" y="103"/>
                    <a:pt x="383" y="103"/>
                    <a:pt x="382" y="103"/>
                  </a:cubicBezTo>
                  <a:lnTo>
                    <a:pt x="352" y="103"/>
                  </a:lnTo>
                  <a:lnTo>
                    <a:pt x="356" y="102"/>
                  </a:lnTo>
                  <a:lnTo>
                    <a:pt x="322" y="121"/>
                  </a:lnTo>
                  <a:cubicBezTo>
                    <a:pt x="319" y="123"/>
                    <a:pt x="316" y="123"/>
                    <a:pt x="313" y="121"/>
                  </a:cubicBezTo>
                  <a:lnTo>
                    <a:pt x="261" y="80"/>
                  </a:lnTo>
                  <a:cubicBezTo>
                    <a:pt x="260" y="80"/>
                    <a:pt x="259" y="79"/>
                    <a:pt x="258" y="78"/>
                  </a:cubicBezTo>
                  <a:lnTo>
                    <a:pt x="223" y="12"/>
                  </a:lnTo>
                  <a:lnTo>
                    <a:pt x="231" y="16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24" y="69"/>
                  </a:lnTo>
                  <a:lnTo>
                    <a:pt x="125" y="65"/>
                  </a:lnTo>
                  <a:lnTo>
                    <a:pt x="120" y="108"/>
                  </a:lnTo>
                  <a:cubicBezTo>
                    <a:pt x="119" y="110"/>
                    <a:pt x="118" y="112"/>
                    <a:pt x="116" y="113"/>
                  </a:cubicBezTo>
                  <a:cubicBezTo>
                    <a:pt x="114" y="115"/>
                    <a:pt x="112" y="115"/>
                    <a:pt x="109" y="114"/>
                  </a:cubicBezTo>
                  <a:lnTo>
                    <a:pt x="19" y="87"/>
                  </a:lnTo>
                  <a:lnTo>
                    <a:pt x="29" y="83"/>
                  </a:lnTo>
                  <a:lnTo>
                    <a:pt x="16" y="114"/>
                  </a:lnTo>
                  <a:lnTo>
                    <a:pt x="16" y="108"/>
                  </a:lnTo>
                  <a:lnTo>
                    <a:pt x="22" y="128"/>
                  </a:lnTo>
                  <a:lnTo>
                    <a:pt x="19" y="123"/>
                  </a:lnTo>
                  <a:lnTo>
                    <a:pt x="68" y="160"/>
                  </a:lnTo>
                  <a:cubicBezTo>
                    <a:pt x="70" y="162"/>
                    <a:pt x="71" y="164"/>
                    <a:pt x="71" y="166"/>
                  </a:cubicBezTo>
                  <a:lnTo>
                    <a:pt x="71" y="217"/>
                  </a:lnTo>
                  <a:lnTo>
                    <a:pt x="71" y="215"/>
                  </a:lnTo>
                  <a:lnTo>
                    <a:pt x="80" y="263"/>
                  </a:lnTo>
                  <a:lnTo>
                    <a:pt x="79" y="261"/>
                  </a:lnTo>
                  <a:lnTo>
                    <a:pt x="105" y="305"/>
                  </a:lnTo>
                  <a:cubicBezTo>
                    <a:pt x="106" y="306"/>
                    <a:pt x="106" y="307"/>
                    <a:pt x="106" y="308"/>
                  </a:cubicBezTo>
                  <a:lnTo>
                    <a:pt x="110" y="345"/>
                  </a:lnTo>
                  <a:lnTo>
                    <a:pt x="107" y="339"/>
                  </a:lnTo>
                  <a:lnTo>
                    <a:pt x="128" y="357"/>
                  </a:lnTo>
                  <a:lnTo>
                    <a:pt x="117" y="357"/>
                  </a:lnTo>
                  <a:lnTo>
                    <a:pt x="187" y="290"/>
                  </a:lnTo>
                  <a:cubicBezTo>
                    <a:pt x="188" y="288"/>
                    <a:pt x="191" y="287"/>
                    <a:pt x="193" y="287"/>
                  </a:cubicBezTo>
                  <a:cubicBezTo>
                    <a:pt x="195" y="288"/>
                    <a:pt x="197" y="289"/>
                    <a:pt x="199" y="291"/>
                  </a:cubicBezTo>
                  <a:lnTo>
                    <a:pt x="272" y="383"/>
                  </a:lnTo>
                  <a:cubicBezTo>
                    <a:pt x="273" y="384"/>
                    <a:pt x="273" y="386"/>
                    <a:pt x="273" y="388"/>
                  </a:cubicBezTo>
                  <a:lnTo>
                    <a:pt x="273" y="440"/>
                  </a:lnTo>
                  <a:lnTo>
                    <a:pt x="270" y="433"/>
                  </a:lnTo>
                  <a:lnTo>
                    <a:pt x="307" y="456"/>
                  </a:lnTo>
                  <a:lnTo>
                    <a:pt x="295" y="462"/>
                  </a:lnTo>
                  <a:lnTo>
                    <a:pt x="299" y="442"/>
                  </a:lnTo>
                  <a:cubicBezTo>
                    <a:pt x="299" y="440"/>
                    <a:pt x="301" y="438"/>
                    <a:pt x="303" y="437"/>
                  </a:cubicBezTo>
                  <a:cubicBezTo>
                    <a:pt x="305" y="436"/>
                    <a:pt x="307" y="435"/>
                    <a:pt x="309" y="436"/>
                  </a:cubicBezTo>
                  <a:lnTo>
                    <a:pt x="367" y="455"/>
                  </a:lnTo>
                  <a:cubicBezTo>
                    <a:pt x="369" y="456"/>
                    <a:pt x="370" y="457"/>
                    <a:pt x="371" y="458"/>
                  </a:cubicBezTo>
                  <a:lnTo>
                    <a:pt x="414" y="506"/>
                  </a:lnTo>
                  <a:lnTo>
                    <a:pt x="402" y="506"/>
                  </a:lnTo>
                  <a:lnTo>
                    <a:pt x="423" y="484"/>
                  </a:lnTo>
                  <a:lnTo>
                    <a:pt x="421" y="488"/>
                  </a:lnTo>
                  <a:lnTo>
                    <a:pt x="425" y="473"/>
                  </a:lnTo>
                  <a:cubicBezTo>
                    <a:pt x="425" y="470"/>
                    <a:pt x="428" y="467"/>
                    <a:pt x="431" y="467"/>
                  </a:cubicBezTo>
                  <a:cubicBezTo>
                    <a:pt x="434" y="466"/>
                    <a:pt x="437" y="467"/>
                    <a:pt x="439" y="470"/>
                  </a:cubicBezTo>
                  <a:lnTo>
                    <a:pt x="538" y="611"/>
                  </a:lnTo>
                  <a:cubicBezTo>
                    <a:pt x="539" y="612"/>
                    <a:pt x="540" y="613"/>
                    <a:pt x="540" y="614"/>
                  </a:cubicBezTo>
                  <a:lnTo>
                    <a:pt x="547" y="666"/>
                  </a:lnTo>
                  <a:lnTo>
                    <a:pt x="546" y="662"/>
                  </a:lnTo>
                  <a:lnTo>
                    <a:pt x="600" y="728"/>
                  </a:lnTo>
                  <a:cubicBezTo>
                    <a:pt x="601" y="729"/>
                    <a:pt x="602" y="730"/>
                    <a:pt x="602" y="732"/>
                  </a:cubicBezTo>
                  <a:lnTo>
                    <a:pt x="607" y="790"/>
                  </a:lnTo>
                  <a:lnTo>
                    <a:pt x="595" y="784"/>
                  </a:lnTo>
                  <a:lnTo>
                    <a:pt x="646" y="755"/>
                  </a:lnTo>
                  <a:lnTo>
                    <a:pt x="642" y="759"/>
                  </a:lnTo>
                  <a:lnTo>
                    <a:pt x="686" y="626"/>
                  </a:lnTo>
                  <a:cubicBezTo>
                    <a:pt x="686" y="624"/>
                    <a:pt x="688" y="622"/>
                    <a:pt x="691" y="621"/>
                  </a:cubicBezTo>
                  <a:lnTo>
                    <a:pt x="713" y="613"/>
                  </a:lnTo>
                  <a:cubicBezTo>
                    <a:pt x="715" y="613"/>
                    <a:pt x="718" y="613"/>
                    <a:pt x="720" y="614"/>
                  </a:cubicBezTo>
                  <a:lnTo>
                    <a:pt x="769" y="643"/>
                  </a:lnTo>
                  <a:lnTo>
                    <a:pt x="764" y="642"/>
                  </a:lnTo>
                  <a:lnTo>
                    <a:pt x="842" y="632"/>
                  </a:lnTo>
                  <a:lnTo>
                    <a:pt x="838" y="634"/>
                  </a:lnTo>
                  <a:lnTo>
                    <a:pt x="866" y="609"/>
                  </a:lnTo>
                  <a:lnTo>
                    <a:pt x="865" y="620"/>
                  </a:lnTo>
                  <a:lnTo>
                    <a:pt x="827" y="560"/>
                  </a:lnTo>
                  <a:cubicBezTo>
                    <a:pt x="826" y="557"/>
                    <a:pt x="825" y="554"/>
                    <a:pt x="827" y="551"/>
                  </a:cubicBezTo>
                  <a:lnTo>
                    <a:pt x="836" y="536"/>
                  </a:lnTo>
                  <a:cubicBezTo>
                    <a:pt x="837" y="534"/>
                    <a:pt x="839" y="533"/>
                    <a:pt x="841" y="533"/>
                  </a:cubicBezTo>
                  <a:lnTo>
                    <a:pt x="914" y="508"/>
                  </a:lnTo>
                  <a:lnTo>
                    <a:pt x="909" y="512"/>
                  </a:lnTo>
                  <a:lnTo>
                    <a:pt x="939" y="450"/>
                  </a:lnTo>
                  <a:cubicBezTo>
                    <a:pt x="940" y="448"/>
                    <a:pt x="942" y="447"/>
                    <a:pt x="943" y="446"/>
                  </a:cubicBezTo>
                  <a:lnTo>
                    <a:pt x="985" y="429"/>
                  </a:lnTo>
                  <a:lnTo>
                    <a:pt x="980" y="436"/>
                  </a:lnTo>
                  <a:lnTo>
                    <a:pt x="982" y="376"/>
                  </a:lnTo>
                  <a:cubicBezTo>
                    <a:pt x="982" y="375"/>
                    <a:pt x="982" y="375"/>
                    <a:pt x="982" y="374"/>
                  </a:cubicBezTo>
                  <a:lnTo>
                    <a:pt x="993" y="336"/>
                  </a:lnTo>
                  <a:cubicBezTo>
                    <a:pt x="994" y="333"/>
                    <a:pt x="996" y="331"/>
                    <a:pt x="998" y="330"/>
                  </a:cubicBezTo>
                  <a:lnTo>
                    <a:pt x="1021" y="323"/>
                  </a:lnTo>
                  <a:cubicBezTo>
                    <a:pt x="1024" y="322"/>
                    <a:pt x="1027" y="322"/>
                    <a:pt x="1029" y="325"/>
                  </a:cubicBezTo>
                  <a:lnTo>
                    <a:pt x="1048" y="346"/>
                  </a:lnTo>
                  <a:lnTo>
                    <a:pt x="1068" y="365"/>
                  </a:lnTo>
                  <a:lnTo>
                    <a:pt x="1056" y="366"/>
                  </a:lnTo>
                  <a:lnTo>
                    <a:pt x="1107" y="295"/>
                  </a:lnTo>
                  <a:lnTo>
                    <a:pt x="1106" y="298"/>
                  </a:lnTo>
                  <a:lnTo>
                    <a:pt x="1119" y="242"/>
                  </a:lnTo>
                  <a:lnTo>
                    <a:pt x="1120" y="248"/>
                  </a:lnTo>
                  <a:lnTo>
                    <a:pt x="1111" y="235"/>
                  </a:lnTo>
                  <a:lnTo>
                    <a:pt x="1124" y="225"/>
                  </a:lnTo>
                  <a:lnTo>
                    <a:pt x="1133" y="239"/>
                  </a:lnTo>
                  <a:cubicBezTo>
                    <a:pt x="1134" y="241"/>
                    <a:pt x="1135" y="243"/>
                    <a:pt x="1134" y="245"/>
                  </a:cubicBezTo>
                  <a:lnTo>
                    <a:pt x="1121" y="301"/>
                  </a:lnTo>
                  <a:cubicBezTo>
                    <a:pt x="1121" y="302"/>
                    <a:pt x="1121" y="303"/>
                    <a:pt x="1120" y="304"/>
                  </a:cubicBezTo>
                  <a:lnTo>
                    <a:pt x="1069" y="375"/>
                  </a:lnTo>
                  <a:cubicBezTo>
                    <a:pt x="1068" y="377"/>
                    <a:pt x="1066" y="378"/>
                    <a:pt x="1064" y="379"/>
                  </a:cubicBezTo>
                  <a:cubicBezTo>
                    <a:pt x="1061" y="379"/>
                    <a:pt x="1059" y="378"/>
                    <a:pt x="1057" y="376"/>
                  </a:cubicBezTo>
                  <a:lnTo>
                    <a:pt x="1036" y="357"/>
                  </a:lnTo>
                  <a:lnTo>
                    <a:pt x="1017" y="335"/>
                  </a:lnTo>
                  <a:lnTo>
                    <a:pt x="1026" y="338"/>
                  </a:lnTo>
                  <a:lnTo>
                    <a:pt x="1003" y="345"/>
                  </a:lnTo>
                  <a:lnTo>
                    <a:pt x="1009" y="340"/>
                  </a:lnTo>
                  <a:lnTo>
                    <a:pt x="997" y="379"/>
                  </a:lnTo>
                  <a:lnTo>
                    <a:pt x="998" y="377"/>
                  </a:lnTo>
                  <a:lnTo>
                    <a:pt x="996" y="436"/>
                  </a:lnTo>
                  <a:cubicBezTo>
                    <a:pt x="996" y="439"/>
                    <a:pt x="994" y="442"/>
                    <a:pt x="991" y="443"/>
                  </a:cubicBezTo>
                  <a:lnTo>
                    <a:pt x="950" y="461"/>
                  </a:lnTo>
                  <a:lnTo>
                    <a:pt x="954" y="457"/>
                  </a:lnTo>
                  <a:lnTo>
                    <a:pt x="924" y="519"/>
                  </a:lnTo>
                  <a:cubicBezTo>
                    <a:pt x="923" y="521"/>
                    <a:pt x="921" y="522"/>
                    <a:pt x="919" y="523"/>
                  </a:cubicBezTo>
                  <a:lnTo>
                    <a:pt x="846" y="548"/>
                  </a:lnTo>
                  <a:lnTo>
                    <a:pt x="850" y="544"/>
                  </a:lnTo>
                  <a:lnTo>
                    <a:pt x="841" y="560"/>
                  </a:lnTo>
                  <a:lnTo>
                    <a:pt x="841" y="551"/>
                  </a:lnTo>
                  <a:lnTo>
                    <a:pt x="878" y="611"/>
                  </a:lnTo>
                  <a:cubicBezTo>
                    <a:pt x="880" y="614"/>
                    <a:pt x="880" y="619"/>
                    <a:pt x="877" y="621"/>
                  </a:cubicBezTo>
                  <a:lnTo>
                    <a:pt x="849" y="646"/>
                  </a:lnTo>
                  <a:cubicBezTo>
                    <a:pt x="847" y="647"/>
                    <a:pt x="846" y="648"/>
                    <a:pt x="844" y="648"/>
                  </a:cubicBezTo>
                  <a:lnTo>
                    <a:pt x="765" y="658"/>
                  </a:lnTo>
                  <a:cubicBezTo>
                    <a:pt x="764" y="658"/>
                    <a:pt x="762" y="658"/>
                    <a:pt x="760" y="657"/>
                  </a:cubicBezTo>
                  <a:lnTo>
                    <a:pt x="712" y="628"/>
                  </a:lnTo>
                  <a:lnTo>
                    <a:pt x="718" y="629"/>
                  </a:lnTo>
                  <a:lnTo>
                    <a:pt x="696" y="636"/>
                  </a:lnTo>
                  <a:lnTo>
                    <a:pt x="701" y="631"/>
                  </a:lnTo>
                  <a:lnTo>
                    <a:pt x="658" y="764"/>
                  </a:lnTo>
                  <a:cubicBezTo>
                    <a:pt x="657" y="766"/>
                    <a:pt x="656" y="768"/>
                    <a:pt x="654" y="769"/>
                  </a:cubicBezTo>
                  <a:lnTo>
                    <a:pt x="603" y="797"/>
                  </a:lnTo>
                  <a:cubicBezTo>
                    <a:pt x="601" y="799"/>
                    <a:pt x="598" y="799"/>
                    <a:pt x="596" y="798"/>
                  </a:cubicBezTo>
                  <a:cubicBezTo>
                    <a:pt x="593" y="796"/>
                    <a:pt x="592" y="794"/>
                    <a:pt x="591" y="791"/>
                  </a:cubicBezTo>
                  <a:lnTo>
                    <a:pt x="586" y="734"/>
                  </a:lnTo>
                  <a:lnTo>
                    <a:pt x="588" y="738"/>
                  </a:lnTo>
                  <a:lnTo>
                    <a:pt x="533" y="672"/>
                  </a:lnTo>
                  <a:cubicBezTo>
                    <a:pt x="532" y="671"/>
                    <a:pt x="532" y="670"/>
                    <a:pt x="531" y="668"/>
                  </a:cubicBezTo>
                  <a:lnTo>
                    <a:pt x="524" y="616"/>
                  </a:lnTo>
                  <a:lnTo>
                    <a:pt x="525" y="620"/>
                  </a:lnTo>
                  <a:lnTo>
                    <a:pt x="426" y="479"/>
                  </a:lnTo>
                  <a:lnTo>
                    <a:pt x="440" y="477"/>
                  </a:lnTo>
                  <a:lnTo>
                    <a:pt x="436" y="492"/>
                  </a:lnTo>
                  <a:cubicBezTo>
                    <a:pt x="436" y="493"/>
                    <a:pt x="435" y="495"/>
                    <a:pt x="434" y="496"/>
                  </a:cubicBezTo>
                  <a:lnTo>
                    <a:pt x="414" y="517"/>
                  </a:lnTo>
                  <a:cubicBezTo>
                    <a:pt x="412" y="518"/>
                    <a:pt x="410" y="519"/>
                    <a:pt x="408" y="519"/>
                  </a:cubicBezTo>
                  <a:cubicBezTo>
                    <a:pt x="406" y="519"/>
                    <a:pt x="404" y="518"/>
                    <a:pt x="402" y="517"/>
                  </a:cubicBezTo>
                  <a:lnTo>
                    <a:pt x="359" y="468"/>
                  </a:lnTo>
                  <a:lnTo>
                    <a:pt x="362" y="471"/>
                  </a:lnTo>
                  <a:lnTo>
                    <a:pt x="304" y="451"/>
                  </a:lnTo>
                  <a:lnTo>
                    <a:pt x="315" y="445"/>
                  </a:lnTo>
                  <a:lnTo>
                    <a:pt x="311" y="465"/>
                  </a:lnTo>
                  <a:cubicBezTo>
                    <a:pt x="310" y="467"/>
                    <a:pt x="309" y="469"/>
                    <a:pt x="306" y="470"/>
                  </a:cubicBezTo>
                  <a:cubicBezTo>
                    <a:pt x="304" y="471"/>
                    <a:pt x="301" y="471"/>
                    <a:pt x="299" y="470"/>
                  </a:cubicBezTo>
                  <a:lnTo>
                    <a:pt x="261" y="447"/>
                  </a:lnTo>
                  <a:cubicBezTo>
                    <a:pt x="259" y="445"/>
                    <a:pt x="257" y="443"/>
                    <a:pt x="257" y="440"/>
                  </a:cubicBezTo>
                  <a:lnTo>
                    <a:pt x="257" y="388"/>
                  </a:lnTo>
                  <a:lnTo>
                    <a:pt x="259" y="393"/>
                  </a:lnTo>
                  <a:lnTo>
                    <a:pt x="186" y="300"/>
                  </a:lnTo>
                  <a:lnTo>
                    <a:pt x="198" y="301"/>
                  </a:lnTo>
                  <a:lnTo>
                    <a:pt x="128" y="369"/>
                  </a:lnTo>
                  <a:cubicBezTo>
                    <a:pt x="126" y="372"/>
                    <a:pt x="121" y="372"/>
                    <a:pt x="118" y="369"/>
                  </a:cubicBezTo>
                  <a:lnTo>
                    <a:pt x="97" y="352"/>
                  </a:lnTo>
                  <a:cubicBezTo>
                    <a:pt x="96" y="350"/>
                    <a:pt x="94" y="348"/>
                    <a:pt x="94" y="346"/>
                  </a:cubicBezTo>
                  <a:lnTo>
                    <a:pt x="91" y="310"/>
                  </a:lnTo>
                  <a:lnTo>
                    <a:pt x="92" y="313"/>
                  </a:lnTo>
                  <a:lnTo>
                    <a:pt x="65" y="269"/>
                  </a:lnTo>
                  <a:cubicBezTo>
                    <a:pt x="65" y="268"/>
                    <a:pt x="65" y="267"/>
                    <a:pt x="64" y="266"/>
                  </a:cubicBezTo>
                  <a:lnTo>
                    <a:pt x="55" y="218"/>
                  </a:lnTo>
                  <a:cubicBezTo>
                    <a:pt x="55" y="218"/>
                    <a:pt x="55" y="217"/>
                    <a:pt x="55" y="217"/>
                  </a:cubicBezTo>
                  <a:lnTo>
                    <a:pt x="55" y="166"/>
                  </a:lnTo>
                  <a:lnTo>
                    <a:pt x="58" y="173"/>
                  </a:lnTo>
                  <a:lnTo>
                    <a:pt x="9" y="136"/>
                  </a:lnTo>
                  <a:cubicBezTo>
                    <a:pt x="8" y="135"/>
                    <a:pt x="7" y="134"/>
                    <a:pt x="6" y="132"/>
                  </a:cubicBezTo>
                  <a:lnTo>
                    <a:pt x="1" y="113"/>
                  </a:lnTo>
                  <a:cubicBezTo>
                    <a:pt x="0" y="111"/>
                    <a:pt x="0" y="109"/>
                    <a:pt x="1" y="107"/>
                  </a:cubicBezTo>
                  <a:lnTo>
                    <a:pt x="14" y="77"/>
                  </a:lnTo>
                  <a:cubicBezTo>
                    <a:pt x="16" y="73"/>
                    <a:pt x="20" y="71"/>
                    <a:pt x="24" y="72"/>
                  </a:cubicBezTo>
                  <a:lnTo>
                    <a:pt x="114" y="99"/>
                  </a:lnTo>
                  <a:lnTo>
                    <a:pt x="104" y="106"/>
                  </a:lnTo>
                  <a:lnTo>
                    <a:pt x="109" y="63"/>
                  </a:lnTo>
                  <a:cubicBezTo>
                    <a:pt x="110" y="62"/>
                    <a:pt x="110" y="61"/>
                    <a:pt x="111" y="60"/>
                  </a:cubicBezTo>
                  <a:lnTo>
                    <a:pt x="141" y="19"/>
                  </a:lnTo>
                  <a:cubicBezTo>
                    <a:pt x="142" y="17"/>
                    <a:pt x="144" y="16"/>
                    <a:pt x="146" y="16"/>
                  </a:cubicBezTo>
                  <a:lnTo>
                    <a:pt x="228" y="1"/>
                  </a:lnTo>
                  <a:cubicBezTo>
                    <a:pt x="232" y="0"/>
                    <a:pt x="235" y="2"/>
                    <a:pt x="237" y="5"/>
                  </a:cubicBezTo>
                  <a:lnTo>
                    <a:pt x="273" y="70"/>
                  </a:lnTo>
                  <a:lnTo>
                    <a:pt x="270" y="68"/>
                  </a:lnTo>
                  <a:lnTo>
                    <a:pt x="323" y="108"/>
                  </a:lnTo>
                  <a:lnTo>
                    <a:pt x="314" y="107"/>
                  </a:lnTo>
                  <a:lnTo>
                    <a:pt x="348" y="88"/>
                  </a:lnTo>
                  <a:cubicBezTo>
                    <a:pt x="349" y="88"/>
                    <a:pt x="350" y="87"/>
                    <a:pt x="352" y="87"/>
                  </a:cubicBezTo>
                  <a:lnTo>
                    <a:pt x="382" y="87"/>
                  </a:lnTo>
                  <a:lnTo>
                    <a:pt x="378" y="88"/>
                  </a:lnTo>
                  <a:lnTo>
                    <a:pt x="429" y="61"/>
                  </a:lnTo>
                  <a:cubicBezTo>
                    <a:pt x="432" y="59"/>
                    <a:pt x="436" y="60"/>
                    <a:pt x="438" y="63"/>
                  </a:cubicBezTo>
                  <a:lnTo>
                    <a:pt x="476" y="101"/>
                  </a:lnTo>
                  <a:lnTo>
                    <a:pt x="471" y="99"/>
                  </a:lnTo>
                  <a:lnTo>
                    <a:pt x="496" y="103"/>
                  </a:lnTo>
                  <a:lnTo>
                    <a:pt x="491" y="103"/>
                  </a:lnTo>
                  <a:lnTo>
                    <a:pt x="557" y="78"/>
                  </a:lnTo>
                  <a:cubicBezTo>
                    <a:pt x="559" y="77"/>
                    <a:pt x="562" y="77"/>
                    <a:pt x="564" y="79"/>
                  </a:cubicBezTo>
                  <a:lnTo>
                    <a:pt x="609" y="104"/>
                  </a:lnTo>
                  <a:cubicBezTo>
                    <a:pt x="611" y="104"/>
                    <a:pt x="612" y="106"/>
                    <a:pt x="613" y="108"/>
                  </a:cubicBezTo>
                  <a:lnTo>
                    <a:pt x="633" y="162"/>
                  </a:lnTo>
                  <a:lnTo>
                    <a:pt x="626" y="156"/>
                  </a:lnTo>
                  <a:lnTo>
                    <a:pt x="659" y="156"/>
                  </a:lnTo>
                  <a:cubicBezTo>
                    <a:pt x="662" y="156"/>
                    <a:pt x="664" y="158"/>
                    <a:pt x="666" y="159"/>
                  </a:cubicBezTo>
                  <a:lnTo>
                    <a:pt x="684" y="182"/>
                  </a:lnTo>
                  <a:lnTo>
                    <a:pt x="727" y="232"/>
                  </a:lnTo>
                  <a:lnTo>
                    <a:pt x="717" y="231"/>
                  </a:lnTo>
                  <a:lnTo>
                    <a:pt x="736" y="219"/>
                  </a:lnTo>
                  <a:lnTo>
                    <a:pt x="732" y="227"/>
                  </a:lnTo>
                  <a:lnTo>
                    <a:pt x="723" y="166"/>
                  </a:lnTo>
                  <a:cubicBezTo>
                    <a:pt x="722" y="163"/>
                    <a:pt x="724" y="160"/>
                    <a:pt x="726" y="158"/>
                  </a:cubicBezTo>
                  <a:lnTo>
                    <a:pt x="753" y="140"/>
                  </a:lnTo>
                  <a:cubicBezTo>
                    <a:pt x="755" y="139"/>
                    <a:pt x="757" y="139"/>
                    <a:pt x="759" y="139"/>
                  </a:cubicBezTo>
                  <a:cubicBezTo>
                    <a:pt x="761" y="140"/>
                    <a:pt x="763" y="142"/>
                    <a:pt x="764" y="144"/>
                  </a:cubicBezTo>
                  <a:lnTo>
                    <a:pt x="798" y="213"/>
                  </a:lnTo>
                  <a:lnTo>
                    <a:pt x="794" y="209"/>
                  </a:lnTo>
                  <a:lnTo>
                    <a:pt x="826" y="225"/>
                  </a:lnTo>
                  <a:cubicBezTo>
                    <a:pt x="827" y="225"/>
                    <a:pt x="828" y="226"/>
                    <a:pt x="828" y="226"/>
                  </a:cubicBezTo>
                  <a:lnTo>
                    <a:pt x="864" y="263"/>
                  </a:lnTo>
                  <a:lnTo>
                    <a:pt x="857" y="261"/>
                  </a:lnTo>
                  <a:lnTo>
                    <a:pt x="879" y="257"/>
                  </a:lnTo>
                  <a:lnTo>
                    <a:pt x="874" y="260"/>
                  </a:lnTo>
                  <a:lnTo>
                    <a:pt x="886" y="244"/>
                  </a:lnTo>
                  <a:lnTo>
                    <a:pt x="940" y="180"/>
                  </a:lnTo>
                  <a:cubicBezTo>
                    <a:pt x="943" y="177"/>
                    <a:pt x="948" y="177"/>
                    <a:pt x="951" y="179"/>
                  </a:cubicBezTo>
                  <a:lnTo>
                    <a:pt x="977" y="196"/>
                  </a:lnTo>
                  <a:lnTo>
                    <a:pt x="966" y="199"/>
                  </a:lnTo>
                  <a:lnTo>
                    <a:pt x="983" y="172"/>
                  </a:lnTo>
                  <a:cubicBezTo>
                    <a:pt x="984" y="169"/>
                    <a:pt x="987" y="168"/>
                    <a:pt x="990" y="168"/>
                  </a:cubicBezTo>
                  <a:cubicBezTo>
                    <a:pt x="993" y="168"/>
                    <a:pt x="995" y="170"/>
                    <a:pt x="997" y="172"/>
                  </a:cubicBezTo>
                  <a:lnTo>
                    <a:pt x="1014" y="205"/>
                  </a:lnTo>
                  <a:lnTo>
                    <a:pt x="1009" y="201"/>
                  </a:lnTo>
                  <a:lnTo>
                    <a:pt x="1063" y="219"/>
                  </a:lnTo>
                  <a:lnTo>
                    <a:pt x="1061" y="218"/>
                  </a:lnTo>
                  <a:lnTo>
                    <a:pt x="1093" y="218"/>
                  </a:lnTo>
                  <a:cubicBezTo>
                    <a:pt x="1093" y="218"/>
                    <a:pt x="1094" y="218"/>
                    <a:pt x="1094" y="218"/>
                  </a:cubicBezTo>
                  <a:lnTo>
                    <a:pt x="1118" y="222"/>
                  </a:lnTo>
                  <a:lnTo>
                    <a:pt x="1116" y="238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36"/>
            <p:cNvSpPr/>
            <p:nvPr/>
          </p:nvSpPr>
          <p:spPr bwMode="auto">
            <a:xfrm>
              <a:off x="2607" y="-53"/>
              <a:ext cx="838" cy="821"/>
            </a:xfrm>
            <a:custGeom>
              <a:avLst/>
              <a:gdLst>
                <a:gd name="T0" fmla="*/ 257 w 838"/>
                <a:gd name="T1" fmla="*/ 672 h 821"/>
                <a:gd name="T2" fmla="*/ 306 w 838"/>
                <a:gd name="T3" fmla="*/ 733 h 821"/>
                <a:gd name="T4" fmla="*/ 341 w 838"/>
                <a:gd name="T5" fmla="*/ 722 h 821"/>
                <a:gd name="T6" fmla="*/ 389 w 838"/>
                <a:gd name="T7" fmla="*/ 728 h 821"/>
                <a:gd name="T8" fmla="*/ 438 w 838"/>
                <a:gd name="T9" fmla="*/ 716 h 821"/>
                <a:gd name="T10" fmla="*/ 474 w 838"/>
                <a:gd name="T11" fmla="*/ 761 h 821"/>
                <a:gd name="T12" fmla="*/ 503 w 838"/>
                <a:gd name="T13" fmla="*/ 775 h 821"/>
                <a:gd name="T14" fmla="*/ 537 w 838"/>
                <a:gd name="T15" fmla="*/ 797 h 821"/>
                <a:gd name="T16" fmla="*/ 545 w 838"/>
                <a:gd name="T17" fmla="*/ 752 h 821"/>
                <a:gd name="T18" fmla="*/ 581 w 838"/>
                <a:gd name="T19" fmla="*/ 800 h 821"/>
                <a:gd name="T20" fmla="*/ 613 w 838"/>
                <a:gd name="T21" fmla="*/ 819 h 821"/>
                <a:gd name="T22" fmla="*/ 649 w 838"/>
                <a:gd name="T23" fmla="*/ 774 h 821"/>
                <a:gd name="T24" fmla="*/ 673 w 838"/>
                <a:gd name="T25" fmla="*/ 768 h 821"/>
                <a:gd name="T26" fmla="*/ 712 w 838"/>
                <a:gd name="T27" fmla="*/ 797 h 821"/>
                <a:gd name="T28" fmla="*/ 743 w 838"/>
                <a:gd name="T29" fmla="*/ 799 h 821"/>
                <a:gd name="T30" fmla="*/ 732 w 838"/>
                <a:gd name="T31" fmla="*/ 733 h 821"/>
                <a:gd name="T32" fmla="*/ 716 w 838"/>
                <a:gd name="T33" fmla="*/ 656 h 821"/>
                <a:gd name="T34" fmla="*/ 797 w 838"/>
                <a:gd name="T35" fmla="*/ 621 h 821"/>
                <a:gd name="T36" fmla="*/ 805 w 838"/>
                <a:gd name="T37" fmla="*/ 583 h 821"/>
                <a:gd name="T38" fmla="*/ 814 w 838"/>
                <a:gd name="T39" fmla="*/ 543 h 821"/>
                <a:gd name="T40" fmla="*/ 820 w 838"/>
                <a:gd name="T41" fmla="*/ 390 h 821"/>
                <a:gd name="T42" fmla="*/ 816 w 838"/>
                <a:gd name="T43" fmla="*/ 324 h 821"/>
                <a:gd name="T44" fmla="*/ 811 w 838"/>
                <a:gd name="T45" fmla="*/ 292 h 821"/>
                <a:gd name="T46" fmla="*/ 758 w 838"/>
                <a:gd name="T47" fmla="*/ 338 h 821"/>
                <a:gd name="T48" fmla="*/ 702 w 838"/>
                <a:gd name="T49" fmla="*/ 395 h 821"/>
                <a:gd name="T50" fmla="*/ 599 w 838"/>
                <a:gd name="T51" fmla="*/ 395 h 821"/>
                <a:gd name="T52" fmla="*/ 586 w 838"/>
                <a:gd name="T53" fmla="*/ 352 h 821"/>
                <a:gd name="T54" fmla="*/ 551 w 838"/>
                <a:gd name="T55" fmla="*/ 324 h 821"/>
                <a:gd name="T56" fmla="*/ 485 w 838"/>
                <a:gd name="T57" fmla="*/ 305 h 821"/>
                <a:gd name="T58" fmla="*/ 430 w 838"/>
                <a:gd name="T59" fmla="*/ 299 h 821"/>
                <a:gd name="T60" fmla="*/ 386 w 838"/>
                <a:gd name="T61" fmla="*/ 261 h 821"/>
                <a:gd name="T62" fmla="*/ 362 w 838"/>
                <a:gd name="T63" fmla="*/ 220 h 821"/>
                <a:gd name="T64" fmla="*/ 326 w 838"/>
                <a:gd name="T65" fmla="*/ 174 h 821"/>
                <a:gd name="T66" fmla="*/ 286 w 838"/>
                <a:gd name="T67" fmla="*/ 102 h 821"/>
                <a:gd name="T68" fmla="*/ 243 w 838"/>
                <a:gd name="T69" fmla="*/ 31 h 821"/>
                <a:gd name="T70" fmla="*/ 171 w 838"/>
                <a:gd name="T71" fmla="*/ 19 h 821"/>
                <a:gd name="T72" fmla="*/ 90 w 838"/>
                <a:gd name="T73" fmla="*/ 0 h 821"/>
                <a:gd name="T74" fmla="*/ 4 w 838"/>
                <a:gd name="T75" fmla="*/ 41 h 821"/>
                <a:gd name="T76" fmla="*/ 0 w 838"/>
                <a:gd name="T77" fmla="*/ 118 h 821"/>
                <a:gd name="T78" fmla="*/ 38 w 838"/>
                <a:gd name="T79" fmla="*/ 144 h 821"/>
                <a:gd name="T80" fmla="*/ 85 w 838"/>
                <a:gd name="T81" fmla="*/ 135 h 821"/>
                <a:gd name="T82" fmla="*/ 95 w 838"/>
                <a:gd name="T83" fmla="*/ 185 h 821"/>
                <a:gd name="T84" fmla="*/ 151 w 838"/>
                <a:gd name="T85" fmla="*/ 215 h 821"/>
                <a:gd name="T86" fmla="*/ 185 w 838"/>
                <a:gd name="T87" fmla="*/ 199 h 821"/>
                <a:gd name="T88" fmla="*/ 286 w 838"/>
                <a:gd name="T89" fmla="*/ 206 h 821"/>
                <a:gd name="T90" fmla="*/ 272 w 838"/>
                <a:gd name="T91" fmla="*/ 347 h 821"/>
                <a:gd name="T92" fmla="*/ 256 w 838"/>
                <a:gd name="T93" fmla="*/ 393 h 821"/>
                <a:gd name="T94" fmla="*/ 250 w 838"/>
                <a:gd name="T95" fmla="*/ 485 h 821"/>
                <a:gd name="T96" fmla="*/ 227 w 838"/>
                <a:gd name="T97" fmla="*/ 464 h 821"/>
                <a:gd name="T98" fmla="*/ 176 w 838"/>
                <a:gd name="T99" fmla="*/ 549 h 821"/>
                <a:gd name="T100" fmla="*/ 156 w 838"/>
                <a:gd name="T101" fmla="*/ 590 h 821"/>
                <a:gd name="T102" fmla="*/ 229 w 838"/>
                <a:gd name="T103" fmla="*/ 618 h 821"/>
                <a:gd name="T104" fmla="*/ 227 w 838"/>
                <a:gd name="T105" fmla="*/ 634 h 821"/>
                <a:gd name="T106" fmla="*/ 201 w 838"/>
                <a:gd name="T107" fmla="*/ 668 h 821"/>
                <a:gd name="T108" fmla="*/ 212 w 838"/>
                <a:gd name="T109" fmla="*/ 681 h 8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8"/>
                <a:gd name="T166" fmla="*/ 0 h 821"/>
                <a:gd name="T167" fmla="*/ 838 w 838"/>
                <a:gd name="T168" fmla="*/ 821 h 8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8" h="821">
                  <a:moveTo>
                    <a:pt x="212" y="681"/>
                  </a:moveTo>
                  <a:lnTo>
                    <a:pt x="257" y="672"/>
                  </a:lnTo>
                  <a:lnTo>
                    <a:pt x="277" y="709"/>
                  </a:lnTo>
                  <a:lnTo>
                    <a:pt x="306" y="733"/>
                  </a:lnTo>
                  <a:lnTo>
                    <a:pt x="324" y="722"/>
                  </a:lnTo>
                  <a:lnTo>
                    <a:pt x="341" y="722"/>
                  </a:lnTo>
                  <a:lnTo>
                    <a:pt x="368" y="706"/>
                  </a:lnTo>
                  <a:lnTo>
                    <a:pt x="389" y="728"/>
                  </a:lnTo>
                  <a:lnTo>
                    <a:pt x="402" y="730"/>
                  </a:lnTo>
                  <a:lnTo>
                    <a:pt x="438" y="716"/>
                  </a:lnTo>
                  <a:lnTo>
                    <a:pt x="462" y="730"/>
                  </a:lnTo>
                  <a:lnTo>
                    <a:pt x="474" y="761"/>
                  </a:lnTo>
                  <a:lnTo>
                    <a:pt x="492" y="761"/>
                  </a:lnTo>
                  <a:lnTo>
                    <a:pt x="503" y="775"/>
                  </a:lnTo>
                  <a:lnTo>
                    <a:pt x="526" y="804"/>
                  </a:lnTo>
                  <a:lnTo>
                    <a:pt x="537" y="797"/>
                  </a:lnTo>
                  <a:lnTo>
                    <a:pt x="531" y="761"/>
                  </a:lnTo>
                  <a:lnTo>
                    <a:pt x="545" y="752"/>
                  </a:lnTo>
                  <a:lnTo>
                    <a:pt x="564" y="791"/>
                  </a:lnTo>
                  <a:lnTo>
                    <a:pt x="581" y="800"/>
                  </a:lnTo>
                  <a:lnTo>
                    <a:pt x="601" y="821"/>
                  </a:lnTo>
                  <a:lnTo>
                    <a:pt x="613" y="819"/>
                  </a:lnTo>
                  <a:lnTo>
                    <a:pt x="620" y="810"/>
                  </a:lnTo>
                  <a:lnTo>
                    <a:pt x="649" y="774"/>
                  </a:lnTo>
                  <a:lnTo>
                    <a:pt x="663" y="783"/>
                  </a:lnTo>
                  <a:lnTo>
                    <a:pt x="673" y="768"/>
                  </a:lnTo>
                  <a:lnTo>
                    <a:pt x="682" y="787"/>
                  </a:lnTo>
                  <a:lnTo>
                    <a:pt x="712" y="797"/>
                  </a:lnTo>
                  <a:lnTo>
                    <a:pt x="730" y="797"/>
                  </a:lnTo>
                  <a:lnTo>
                    <a:pt x="743" y="799"/>
                  </a:lnTo>
                  <a:lnTo>
                    <a:pt x="736" y="783"/>
                  </a:lnTo>
                  <a:lnTo>
                    <a:pt x="732" y="733"/>
                  </a:lnTo>
                  <a:lnTo>
                    <a:pt x="697" y="677"/>
                  </a:lnTo>
                  <a:lnTo>
                    <a:pt x="716" y="656"/>
                  </a:lnTo>
                  <a:lnTo>
                    <a:pt x="733" y="621"/>
                  </a:lnTo>
                  <a:lnTo>
                    <a:pt x="797" y="621"/>
                  </a:lnTo>
                  <a:lnTo>
                    <a:pt x="809" y="610"/>
                  </a:lnTo>
                  <a:lnTo>
                    <a:pt x="805" y="583"/>
                  </a:lnTo>
                  <a:lnTo>
                    <a:pt x="820" y="556"/>
                  </a:lnTo>
                  <a:lnTo>
                    <a:pt x="814" y="543"/>
                  </a:lnTo>
                  <a:lnTo>
                    <a:pt x="820" y="517"/>
                  </a:lnTo>
                  <a:lnTo>
                    <a:pt x="820" y="390"/>
                  </a:lnTo>
                  <a:lnTo>
                    <a:pt x="838" y="350"/>
                  </a:lnTo>
                  <a:lnTo>
                    <a:pt x="816" y="324"/>
                  </a:lnTo>
                  <a:lnTo>
                    <a:pt x="820" y="306"/>
                  </a:lnTo>
                  <a:lnTo>
                    <a:pt x="811" y="292"/>
                  </a:lnTo>
                  <a:lnTo>
                    <a:pt x="787" y="304"/>
                  </a:lnTo>
                  <a:lnTo>
                    <a:pt x="758" y="338"/>
                  </a:lnTo>
                  <a:lnTo>
                    <a:pt x="730" y="352"/>
                  </a:lnTo>
                  <a:lnTo>
                    <a:pt x="702" y="395"/>
                  </a:lnTo>
                  <a:lnTo>
                    <a:pt x="631" y="422"/>
                  </a:lnTo>
                  <a:lnTo>
                    <a:pt x="599" y="395"/>
                  </a:lnTo>
                  <a:lnTo>
                    <a:pt x="603" y="379"/>
                  </a:lnTo>
                  <a:lnTo>
                    <a:pt x="586" y="352"/>
                  </a:lnTo>
                  <a:lnTo>
                    <a:pt x="579" y="326"/>
                  </a:lnTo>
                  <a:lnTo>
                    <a:pt x="551" y="324"/>
                  </a:lnTo>
                  <a:lnTo>
                    <a:pt x="504" y="297"/>
                  </a:lnTo>
                  <a:lnTo>
                    <a:pt x="485" y="305"/>
                  </a:lnTo>
                  <a:lnTo>
                    <a:pt x="462" y="292"/>
                  </a:lnTo>
                  <a:lnTo>
                    <a:pt x="430" y="299"/>
                  </a:lnTo>
                  <a:lnTo>
                    <a:pt x="402" y="288"/>
                  </a:lnTo>
                  <a:lnTo>
                    <a:pt x="386" y="261"/>
                  </a:lnTo>
                  <a:lnTo>
                    <a:pt x="368" y="240"/>
                  </a:lnTo>
                  <a:lnTo>
                    <a:pt x="362" y="220"/>
                  </a:lnTo>
                  <a:lnTo>
                    <a:pt x="341" y="196"/>
                  </a:lnTo>
                  <a:lnTo>
                    <a:pt x="326" y="174"/>
                  </a:lnTo>
                  <a:lnTo>
                    <a:pt x="295" y="129"/>
                  </a:lnTo>
                  <a:lnTo>
                    <a:pt x="286" y="102"/>
                  </a:lnTo>
                  <a:lnTo>
                    <a:pt x="252" y="55"/>
                  </a:lnTo>
                  <a:lnTo>
                    <a:pt x="243" y="31"/>
                  </a:lnTo>
                  <a:lnTo>
                    <a:pt x="199" y="8"/>
                  </a:lnTo>
                  <a:lnTo>
                    <a:pt x="171" y="19"/>
                  </a:lnTo>
                  <a:lnTo>
                    <a:pt x="145" y="13"/>
                  </a:lnTo>
                  <a:lnTo>
                    <a:pt x="90" y="0"/>
                  </a:lnTo>
                  <a:lnTo>
                    <a:pt x="17" y="29"/>
                  </a:lnTo>
                  <a:lnTo>
                    <a:pt x="4" y="41"/>
                  </a:lnTo>
                  <a:lnTo>
                    <a:pt x="19" y="63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38" y="144"/>
                  </a:lnTo>
                  <a:lnTo>
                    <a:pt x="55" y="114"/>
                  </a:lnTo>
                  <a:lnTo>
                    <a:pt x="85" y="135"/>
                  </a:lnTo>
                  <a:lnTo>
                    <a:pt x="84" y="149"/>
                  </a:lnTo>
                  <a:lnTo>
                    <a:pt x="95" y="185"/>
                  </a:lnTo>
                  <a:lnTo>
                    <a:pt x="114" y="208"/>
                  </a:lnTo>
                  <a:lnTo>
                    <a:pt x="151" y="215"/>
                  </a:lnTo>
                  <a:lnTo>
                    <a:pt x="163" y="203"/>
                  </a:lnTo>
                  <a:lnTo>
                    <a:pt x="185" y="199"/>
                  </a:lnTo>
                  <a:lnTo>
                    <a:pt x="229" y="159"/>
                  </a:lnTo>
                  <a:lnTo>
                    <a:pt x="286" y="206"/>
                  </a:lnTo>
                  <a:lnTo>
                    <a:pt x="267" y="288"/>
                  </a:lnTo>
                  <a:lnTo>
                    <a:pt x="272" y="347"/>
                  </a:lnTo>
                  <a:lnTo>
                    <a:pt x="272" y="384"/>
                  </a:lnTo>
                  <a:lnTo>
                    <a:pt x="256" y="393"/>
                  </a:lnTo>
                  <a:lnTo>
                    <a:pt x="253" y="488"/>
                  </a:lnTo>
                  <a:lnTo>
                    <a:pt x="250" y="485"/>
                  </a:lnTo>
                  <a:lnTo>
                    <a:pt x="235" y="464"/>
                  </a:lnTo>
                  <a:lnTo>
                    <a:pt x="227" y="464"/>
                  </a:lnTo>
                  <a:lnTo>
                    <a:pt x="224" y="473"/>
                  </a:lnTo>
                  <a:lnTo>
                    <a:pt x="176" y="549"/>
                  </a:lnTo>
                  <a:lnTo>
                    <a:pt x="154" y="580"/>
                  </a:lnTo>
                  <a:lnTo>
                    <a:pt x="156" y="590"/>
                  </a:lnTo>
                  <a:lnTo>
                    <a:pt x="203" y="626"/>
                  </a:lnTo>
                  <a:lnTo>
                    <a:pt x="229" y="618"/>
                  </a:lnTo>
                  <a:lnTo>
                    <a:pt x="233" y="626"/>
                  </a:lnTo>
                  <a:lnTo>
                    <a:pt x="227" y="634"/>
                  </a:lnTo>
                  <a:lnTo>
                    <a:pt x="203" y="645"/>
                  </a:lnTo>
                  <a:lnTo>
                    <a:pt x="201" y="668"/>
                  </a:lnTo>
                  <a:lnTo>
                    <a:pt x="212" y="6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37"/>
            <p:cNvSpPr/>
            <p:nvPr/>
          </p:nvSpPr>
          <p:spPr bwMode="auto">
            <a:xfrm>
              <a:off x="2602" y="-58"/>
              <a:ext cx="848" cy="831"/>
            </a:xfrm>
            <a:custGeom>
              <a:avLst/>
              <a:gdLst>
                <a:gd name="T0" fmla="*/ 1 w 1551"/>
                <a:gd name="T1" fmla="*/ 1 h 1439"/>
                <a:gd name="T2" fmla="*/ 1 w 1551"/>
                <a:gd name="T3" fmla="*/ 1 h 1439"/>
                <a:gd name="T4" fmla="*/ 1 w 1551"/>
                <a:gd name="T5" fmla="*/ 1 h 1439"/>
                <a:gd name="T6" fmla="*/ 1 w 1551"/>
                <a:gd name="T7" fmla="*/ 1 h 1439"/>
                <a:gd name="T8" fmla="*/ 1 w 1551"/>
                <a:gd name="T9" fmla="*/ 1 h 1439"/>
                <a:gd name="T10" fmla="*/ 1 w 1551"/>
                <a:gd name="T11" fmla="*/ 1 h 1439"/>
                <a:gd name="T12" fmla="*/ 1 w 1551"/>
                <a:gd name="T13" fmla="*/ 1 h 1439"/>
                <a:gd name="T14" fmla="*/ 1 w 1551"/>
                <a:gd name="T15" fmla="*/ 1 h 1439"/>
                <a:gd name="T16" fmla="*/ 1 w 1551"/>
                <a:gd name="T17" fmla="*/ 1 h 1439"/>
                <a:gd name="T18" fmla="*/ 1 w 1551"/>
                <a:gd name="T19" fmla="*/ 1 h 1439"/>
                <a:gd name="T20" fmla="*/ 1 w 1551"/>
                <a:gd name="T21" fmla="*/ 1 h 1439"/>
                <a:gd name="T22" fmla="*/ 1 w 1551"/>
                <a:gd name="T23" fmla="*/ 1 h 1439"/>
                <a:gd name="T24" fmla="*/ 1 w 1551"/>
                <a:gd name="T25" fmla="*/ 1 h 1439"/>
                <a:gd name="T26" fmla="*/ 1 w 1551"/>
                <a:gd name="T27" fmla="*/ 1 h 1439"/>
                <a:gd name="T28" fmla="*/ 1 w 1551"/>
                <a:gd name="T29" fmla="*/ 1 h 1439"/>
                <a:gd name="T30" fmla="*/ 1 w 1551"/>
                <a:gd name="T31" fmla="*/ 1 h 1439"/>
                <a:gd name="T32" fmla="*/ 1 w 1551"/>
                <a:gd name="T33" fmla="*/ 1 h 1439"/>
                <a:gd name="T34" fmla="*/ 1 w 1551"/>
                <a:gd name="T35" fmla="*/ 1 h 1439"/>
                <a:gd name="T36" fmla="*/ 1 w 1551"/>
                <a:gd name="T37" fmla="*/ 1 h 1439"/>
                <a:gd name="T38" fmla="*/ 1 w 1551"/>
                <a:gd name="T39" fmla="*/ 1 h 1439"/>
                <a:gd name="T40" fmla="*/ 1 w 1551"/>
                <a:gd name="T41" fmla="*/ 1 h 1439"/>
                <a:gd name="T42" fmla="*/ 1 w 1551"/>
                <a:gd name="T43" fmla="*/ 1 h 1439"/>
                <a:gd name="T44" fmla="*/ 1 w 1551"/>
                <a:gd name="T45" fmla="*/ 1 h 1439"/>
                <a:gd name="T46" fmla="*/ 1 w 1551"/>
                <a:gd name="T47" fmla="*/ 1 h 1439"/>
                <a:gd name="T48" fmla="*/ 1 w 1551"/>
                <a:gd name="T49" fmla="*/ 1 h 1439"/>
                <a:gd name="T50" fmla="*/ 1 w 1551"/>
                <a:gd name="T51" fmla="*/ 1 h 1439"/>
                <a:gd name="T52" fmla="*/ 1 w 1551"/>
                <a:gd name="T53" fmla="*/ 1 h 1439"/>
                <a:gd name="T54" fmla="*/ 1 w 1551"/>
                <a:gd name="T55" fmla="*/ 1 h 1439"/>
                <a:gd name="T56" fmla="*/ 1 w 1551"/>
                <a:gd name="T57" fmla="*/ 1 h 1439"/>
                <a:gd name="T58" fmla="*/ 1 w 1551"/>
                <a:gd name="T59" fmla="*/ 1 h 1439"/>
                <a:gd name="T60" fmla="*/ 1 w 1551"/>
                <a:gd name="T61" fmla="*/ 1 h 1439"/>
                <a:gd name="T62" fmla="*/ 1 w 1551"/>
                <a:gd name="T63" fmla="*/ 1 h 1439"/>
                <a:gd name="T64" fmla="*/ 1 w 1551"/>
                <a:gd name="T65" fmla="*/ 1 h 1439"/>
                <a:gd name="T66" fmla="*/ 1 w 1551"/>
                <a:gd name="T67" fmla="*/ 1 h 1439"/>
                <a:gd name="T68" fmla="*/ 1 w 1551"/>
                <a:gd name="T69" fmla="*/ 1 h 1439"/>
                <a:gd name="T70" fmla="*/ 1 w 1551"/>
                <a:gd name="T71" fmla="*/ 1 h 1439"/>
                <a:gd name="T72" fmla="*/ 1 w 1551"/>
                <a:gd name="T73" fmla="*/ 1 h 1439"/>
                <a:gd name="T74" fmla="*/ 1 w 1551"/>
                <a:gd name="T75" fmla="*/ 1 h 1439"/>
                <a:gd name="T76" fmla="*/ 1 w 1551"/>
                <a:gd name="T77" fmla="*/ 1 h 1439"/>
                <a:gd name="T78" fmla="*/ 1 w 1551"/>
                <a:gd name="T79" fmla="*/ 1 h 1439"/>
                <a:gd name="T80" fmla="*/ 1 w 1551"/>
                <a:gd name="T81" fmla="*/ 1 h 1439"/>
                <a:gd name="T82" fmla="*/ 1 w 1551"/>
                <a:gd name="T83" fmla="*/ 1 h 1439"/>
                <a:gd name="T84" fmla="*/ 1 w 1551"/>
                <a:gd name="T85" fmla="*/ 1 h 1439"/>
                <a:gd name="T86" fmla="*/ 1 w 1551"/>
                <a:gd name="T87" fmla="*/ 1 h 1439"/>
                <a:gd name="T88" fmla="*/ 1 w 1551"/>
                <a:gd name="T89" fmla="*/ 1 h 1439"/>
                <a:gd name="T90" fmla="*/ 1 w 1551"/>
                <a:gd name="T91" fmla="*/ 1 h 1439"/>
                <a:gd name="T92" fmla="*/ 1 w 1551"/>
                <a:gd name="T93" fmla="*/ 1 h 1439"/>
                <a:gd name="T94" fmla="*/ 1 w 1551"/>
                <a:gd name="T95" fmla="*/ 1 h 1439"/>
                <a:gd name="T96" fmla="*/ 1 w 1551"/>
                <a:gd name="T97" fmla="*/ 1 h 1439"/>
                <a:gd name="T98" fmla="*/ 1 w 1551"/>
                <a:gd name="T99" fmla="*/ 1 h 1439"/>
                <a:gd name="T100" fmla="*/ 1 w 1551"/>
                <a:gd name="T101" fmla="*/ 1 h 1439"/>
                <a:gd name="T102" fmla="*/ 1 w 1551"/>
                <a:gd name="T103" fmla="*/ 1 h 1439"/>
                <a:gd name="T104" fmla="*/ 1 w 1551"/>
                <a:gd name="T105" fmla="*/ 1 h 1439"/>
                <a:gd name="T106" fmla="*/ 1 w 1551"/>
                <a:gd name="T107" fmla="*/ 1 h 1439"/>
                <a:gd name="T108" fmla="*/ 1 w 1551"/>
                <a:gd name="T109" fmla="*/ 1 h 1439"/>
                <a:gd name="T110" fmla="*/ 1 w 1551"/>
                <a:gd name="T111" fmla="*/ 1 h 1439"/>
                <a:gd name="T112" fmla="*/ 1 w 1551"/>
                <a:gd name="T113" fmla="*/ 1 h 1439"/>
                <a:gd name="T114" fmla="*/ 1 w 1551"/>
                <a:gd name="T115" fmla="*/ 1 h 1439"/>
                <a:gd name="T116" fmla="*/ 1 w 1551"/>
                <a:gd name="T117" fmla="*/ 1 h 1439"/>
                <a:gd name="T118" fmla="*/ 1 w 1551"/>
                <a:gd name="T119" fmla="*/ 1 h 14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51"/>
                <a:gd name="T181" fmla="*/ 0 h 1439"/>
                <a:gd name="T182" fmla="*/ 1551 w 1551"/>
                <a:gd name="T183" fmla="*/ 1439 h 14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51" h="1439">
                  <a:moveTo>
                    <a:pt x="396" y="1179"/>
                  </a:moveTo>
                  <a:lnTo>
                    <a:pt x="478" y="1164"/>
                  </a:lnTo>
                  <a:cubicBezTo>
                    <a:pt x="482" y="1163"/>
                    <a:pt x="485" y="1165"/>
                    <a:pt x="487" y="1168"/>
                  </a:cubicBezTo>
                  <a:lnTo>
                    <a:pt x="522" y="1233"/>
                  </a:lnTo>
                  <a:lnTo>
                    <a:pt x="520" y="1231"/>
                  </a:lnTo>
                  <a:lnTo>
                    <a:pt x="573" y="1271"/>
                  </a:lnTo>
                  <a:lnTo>
                    <a:pt x="564" y="1270"/>
                  </a:lnTo>
                  <a:lnTo>
                    <a:pt x="598" y="1251"/>
                  </a:lnTo>
                  <a:cubicBezTo>
                    <a:pt x="599" y="1250"/>
                    <a:pt x="600" y="1250"/>
                    <a:pt x="602" y="1250"/>
                  </a:cubicBezTo>
                  <a:lnTo>
                    <a:pt x="632" y="1250"/>
                  </a:lnTo>
                  <a:lnTo>
                    <a:pt x="628" y="1251"/>
                  </a:lnTo>
                  <a:lnTo>
                    <a:pt x="679" y="1224"/>
                  </a:lnTo>
                  <a:cubicBezTo>
                    <a:pt x="682" y="1222"/>
                    <a:pt x="686" y="1223"/>
                    <a:pt x="688" y="1226"/>
                  </a:cubicBezTo>
                  <a:lnTo>
                    <a:pt x="726" y="1264"/>
                  </a:lnTo>
                  <a:lnTo>
                    <a:pt x="721" y="1262"/>
                  </a:lnTo>
                  <a:lnTo>
                    <a:pt x="746" y="1265"/>
                  </a:lnTo>
                  <a:lnTo>
                    <a:pt x="742" y="1266"/>
                  </a:lnTo>
                  <a:lnTo>
                    <a:pt x="807" y="1241"/>
                  </a:lnTo>
                  <a:cubicBezTo>
                    <a:pt x="810" y="1240"/>
                    <a:pt x="812" y="1240"/>
                    <a:pt x="814" y="1241"/>
                  </a:cubicBezTo>
                  <a:lnTo>
                    <a:pt x="859" y="1266"/>
                  </a:lnTo>
                  <a:cubicBezTo>
                    <a:pt x="861" y="1267"/>
                    <a:pt x="862" y="1269"/>
                    <a:pt x="863" y="1271"/>
                  </a:cubicBezTo>
                  <a:lnTo>
                    <a:pt x="883" y="1324"/>
                  </a:lnTo>
                  <a:lnTo>
                    <a:pt x="876" y="1319"/>
                  </a:lnTo>
                  <a:lnTo>
                    <a:pt x="910" y="1319"/>
                  </a:lnTo>
                  <a:cubicBezTo>
                    <a:pt x="912" y="1319"/>
                    <a:pt x="914" y="1320"/>
                    <a:pt x="916" y="1322"/>
                  </a:cubicBezTo>
                  <a:lnTo>
                    <a:pt x="935" y="1345"/>
                  </a:lnTo>
                  <a:lnTo>
                    <a:pt x="978" y="1395"/>
                  </a:lnTo>
                  <a:lnTo>
                    <a:pt x="968" y="1393"/>
                  </a:lnTo>
                  <a:lnTo>
                    <a:pt x="986" y="1382"/>
                  </a:lnTo>
                  <a:lnTo>
                    <a:pt x="983" y="1390"/>
                  </a:lnTo>
                  <a:lnTo>
                    <a:pt x="973" y="1328"/>
                  </a:lnTo>
                  <a:cubicBezTo>
                    <a:pt x="973" y="1325"/>
                    <a:pt x="974" y="1322"/>
                    <a:pt x="977" y="1320"/>
                  </a:cubicBezTo>
                  <a:lnTo>
                    <a:pt x="1003" y="1303"/>
                  </a:lnTo>
                  <a:cubicBezTo>
                    <a:pt x="1005" y="1302"/>
                    <a:pt x="1007" y="1301"/>
                    <a:pt x="1010" y="1302"/>
                  </a:cubicBezTo>
                  <a:cubicBezTo>
                    <a:pt x="1012" y="1303"/>
                    <a:pt x="1014" y="1304"/>
                    <a:pt x="1015" y="1306"/>
                  </a:cubicBezTo>
                  <a:lnTo>
                    <a:pt x="1048" y="1375"/>
                  </a:lnTo>
                  <a:lnTo>
                    <a:pt x="1045" y="1372"/>
                  </a:lnTo>
                  <a:lnTo>
                    <a:pt x="1077" y="1387"/>
                  </a:lnTo>
                  <a:cubicBezTo>
                    <a:pt x="1077" y="1387"/>
                    <a:pt x="1078" y="1388"/>
                    <a:pt x="1079" y="1389"/>
                  </a:cubicBezTo>
                  <a:lnTo>
                    <a:pt x="1115" y="1425"/>
                  </a:lnTo>
                  <a:lnTo>
                    <a:pt x="1107" y="1423"/>
                  </a:lnTo>
                  <a:lnTo>
                    <a:pt x="1130" y="1419"/>
                  </a:lnTo>
                  <a:lnTo>
                    <a:pt x="1125" y="1422"/>
                  </a:lnTo>
                  <a:lnTo>
                    <a:pt x="1136" y="1407"/>
                  </a:lnTo>
                  <a:lnTo>
                    <a:pt x="1191" y="1343"/>
                  </a:lnTo>
                  <a:cubicBezTo>
                    <a:pt x="1194" y="1340"/>
                    <a:pt x="1198" y="1339"/>
                    <a:pt x="1201" y="1341"/>
                  </a:cubicBezTo>
                  <a:lnTo>
                    <a:pt x="1228" y="1359"/>
                  </a:lnTo>
                  <a:lnTo>
                    <a:pt x="1217" y="1361"/>
                  </a:lnTo>
                  <a:lnTo>
                    <a:pt x="1233" y="1334"/>
                  </a:lnTo>
                  <a:cubicBezTo>
                    <a:pt x="1235" y="1332"/>
                    <a:pt x="1238" y="1330"/>
                    <a:pt x="1241" y="1331"/>
                  </a:cubicBezTo>
                  <a:cubicBezTo>
                    <a:pt x="1243" y="1331"/>
                    <a:pt x="1246" y="1332"/>
                    <a:pt x="1247" y="1335"/>
                  </a:cubicBezTo>
                  <a:lnTo>
                    <a:pt x="1264" y="1367"/>
                  </a:lnTo>
                  <a:lnTo>
                    <a:pt x="1260" y="1364"/>
                  </a:lnTo>
                  <a:lnTo>
                    <a:pt x="1314" y="1381"/>
                  </a:lnTo>
                  <a:lnTo>
                    <a:pt x="1312" y="1380"/>
                  </a:lnTo>
                  <a:lnTo>
                    <a:pt x="1344" y="1380"/>
                  </a:lnTo>
                  <a:cubicBezTo>
                    <a:pt x="1344" y="1380"/>
                    <a:pt x="1344" y="1380"/>
                    <a:pt x="1345" y="1380"/>
                  </a:cubicBezTo>
                  <a:lnTo>
                    <a:pt x="1369" y="1384"/>
                  </a:lnTo>
                  <a:lnTo>
                    <a:pt x="1361" y="1396"/>
                  </a:lnTo>
                  <a:lnTo>
                    <a:pt x="1348" y="1369"/>
                  </a:lnTo>
                  <a:cubicBezTo>
                    <a:pt x="1347" y="1368"/>
                    <a:pt x="1347" y="1367"/>
                    <a:pt x="1347" y="1366"/>
                  </a:cubicBezTo>
                  <a:lnTo>
                    <a:pt x="1341" y="1278"/>
                  </a:lnTo>
                  <a:lnTo>
                    <a:pt x="1343" y="1282"/>
                  </a:lnTo>
                  <a:lnTo>
                    <a:pt x="1279" y="1186"/>
                  </a:lnTo>
                  <a:cubicBezTo>
                    <a:pt x="1277" y="1183"/>
                    <a:pt x="1277" y="1179"/>
                    <a:pt x="1279" y="1176"/>
                  </a:cubicBezTo>
                  <a:lnTo>
                    <a:pt x="1313" y="1140"/>
                  </a:lnTo>
                  <a:lnTo>
                    <a:pt x="1312" y="1141"/>
                  </a:lnTo>
                  <a:lnTo>
                    <a:pt x="1344" y="1080"/>
                  </a:lnTo>
                  <a:cubicBezTo>
                    <a:pt x="1345" y="1077"/>
                    <a:pt x="1348" y="1076"/>
                    <a:pt x="1351" y="1076"/>
                  </a:cubicBezTo>
                  <a:lnTo>
                    <a:pt x="1467" y="1076"/>
                  </a:lnTo>
                  <a:lnTo>
                    <a:pt x="1462" y="1078"/>
                  </a:lnTo>
                  <a:lnTo>
                    <a:pt x="1485" y="1058"/>
                  </a:lnTo>
                  <a:lnTo>
                    <a:pt x="1482" y="1066"/>
                  </a:lnTo>
                  <a:lnTo>
                    <a:pt x="1475" y="1020"/>
                  </a:lnTo>
                  <a:cubicBezTo>
                    <a:pt x="1474" y="1018"/>
                    <a:pt x="1475" y="1016"/>
                    <a:pt x="1475" y="1015"/>
                  </a:cubicBezTo>
                  <a:lnTo>
                    <a:pt x="1502" y="967"/>
                  </a:lnTo>
                  <a:lnTo>
                    <a:pt x="1501" y="974"/>
                  </a:lnTo>
                  <a:lnTo>
                    <a:pt x="1492" y="951"/>
                  </a:lnTo>
                  <a:cubicBezTo>
                    <a:pt x="1491" y="949"/>
                    <a:pt x="1491" y="947"/>
                    <a:pt x="1492" y="946"/>
                  </a:cubicBezTo>
                  <a:lnTo>
                    <a:pt x="1501" y="902"/>
                  </a:lnTo>
                  <a:lnTo>
                    <a:pt x="1501" y="903"/>
                  </a:lnTo>
                  <a:lnTo>
                    <a:pt x="1501" y="683"/>
                  </a:lnTo>
                  <a:cubicBezTo>
                    <a:pt x="1501" y="682"/>
                    <a:pt x="1501" y="681"/>
                    <a:pt x="1502" y="680"/>
                  </a:cubicBezTo>
                  <a:lnTo>
                    <a:pt x="1535" y="611"/>
                  </a:lnTo>
                  <a:lnTo>
                    <a:pt x="1537" y="619"/>
                  </a:lnTo>
                  <a:lnTo>
                    <a:pt x="1497" y="575"/>
                  </a:lnTo>
                  <a:cubicBezTo>
                    <a:pt x="1496" y="574"/>
                    <a:pt x="1495" y="571"/>
                    <a:pt x="1495" y="569"/>
                  </a:cubicBezTo>
                  <a:lnTo>
                    <a:pt x="1501" y="538"/>
                  </a:lnTo>
                  <a:lnTo>
                    <a:pt x="1502" y="543"/>
                  </a:lnTo>
                  <a:lnTo>
                    <a:pt x="1487" y="519"/>
                  </a:lnTo>
                  <a:lnTo>
                    <a:pt x="1497" y="522"/>
                  </a:lnTo>
                  <a:lnTo>
                    <a:pt x="1452" y="541"/>
                  </a:lnTo>
                  <a:lnTo>
                    <a:pt x="1455" y="539"/>
                  </a:lnTo>
                  <a:lnTo>
                    <a:pt x="1402" y="598"/>
                  </a:lnTo>
                  <a:cubicBezTo>
                    <a:pt x="1401" y="599"/>
                    <a:pt x="1401" y="600"/>
                    <a:pt x="1400" y="600"/>
                  </a:cubicBezTo>
                  <a:lnTo>
                    <a:pt x="1347" y="625"/>
                  </a:lnTo>
                  <a:lnTo>
                    <a:pt x="1350" y="622"/>
                  </a:lnTo>
                  <a:lnTo>
                    <a:pt x="1299" y="697"/>
                  </a:lnTo>
                  <a:cubicBezTo>
                    <a:pt x="1298" y="699"/>
                    <a:pt x="1297" y="700"/>
                    <a:pt x="1296" y="700"/>
                  </a:cubicBezTo>
                  <a:lnTo>
                    <a:pt x="1166" y="746"/>
                  </a:lnTo>
                  <a:cubicBezTo>
                    <a:pt x="1163" y="747"/>
                    <a:pt x="1160" y="747"/>
                    <a:pt x="1158" y="745"/>
                  </a:cubicBezTo>
                  <a:lnTo>
                    <a:pt x="1100" y="699"/>
                  </a:lnTo>
                  <a:cubicBezTo>
                    <a:pt x="1098" y="697"/>
                    <a:pt x="1097" y="694"/>
                    <a:pt x="1097" y="691"/>
                  </a:cubicBezTo>
                  <a:lnTo>
                    <a:pt x="1105" y="662"/>
                  </a:lnTo>
                  <a:lnTo>
                    <a:pt x="1106" y="668"/>
                  </a:lnTo>
                  <a:lnTo>
                    <a:pt x="1074" y="622"/>
                  </a:lnTo>
                  <a:cubicBezTo>
                    <a:pt x="1074" y="622"/>
                    <a:pt x="1073" y="621"/>
                    <a:pt x="1073" y="620"/>
                  </a:cubicBezTo>
                  <a:lnTo>
                    <a:pt x="1060" y="574"/>
                  </a:lnTo>
                  <a:lnTo>
                    <a:pt x="1067" y="580"/>
                  </a:lnTo>
                  <a:lnTo>
                    <a:pt x="1016" y="578"/>
                  </a:lnTo>
                  <a:cubicBezTo>
                    <a:pt x="1015" y="578"/>
                    <a:pt x="1014" y="578"/>
                    <a:pt x="1013" y="577"/>
                  </a:cubicBezTo>
                  <a:lnTo>
                    <a:pt x="928" y="529"/>
                  </a:lnTo>
                  <a:lnTo>
                    <a:pt x="935" y="530"/>
                  </a:lnTo>
                  <a:lnTo>
                    <a:pt x="899" y="543"/>
                  </a:lnTo>
                  <a:cubicBezTo>
                    <a:pt x="897" y="544"/>
                    <a:pt x="895" y="544"/>
                    <a:pt x="893" y="543"/>
                  </a:cubicBezTo>
                  <a:lnTo>
                    <a:pt x="852" y="522"/>
                  </a:lnTo>
                  <a:lnTo>
                    <a:pt x="857" y="522"/>
                  </a:lnTo>
                  <a:lnTo>
                    <a:pt x="797" y="534"/>
                  </a:lnTo>
                  <a:cubicBezTo>
                    <a:pt x="795" y="534"/>
                    <a:pt x="794" y="534"/>
                    <a:pt x="792" y="533"/>
                  </a:cubicBezTo>
                  <a:lnTo>
                    <a:pt x="742" y="514"/>
                  </a:lnTo>
                  <a:cubicBezTo>
                    <a:pt x="740" y="514"/>
                    <a:pt x="739" y="513"/>
                    <a:pt x="738" y="511"/>
                  </a:cubicBezTo>
                  <a:lnTo>
                    <a:pt x="708" y="465"/>
                  </a:lnTo>
                  <a:lnTo>
                    <a:pt x="677" y="430"/>
                  </a:lnTo>
                  <a:cubicBezTo>
                    <a:pt x="676" y="429"/>
                    <a:pt x="675" y="428"/>
                    <a:pt x="675" y="427"/>
                  </a:cubicBezTo>
                  <a:lnTo>
                    <a:pt x="664" y="392"/>
                  </a:lnTo>
                  <a:lnTo>
                    <a:pt x="665" y="395"/>
                  </a:lnTo>
                  <a:lnTo>
                    <a:pt x="626" y="353"/>
                  </a:lnTo>
                  <a:cubicBezTo>
                    <a:pt x="626" y="353"/>
                    <a:pt x="625" y="353"/>
                    <a:pt x="625" y="352"/>
                  </a:cubicBezTo>
                  <a:lnTo>
                    <a:pt x="599" y="314"/>
                  </a:lnTo>
                  <a:lnTo>
                    <a:pt x="543" y="235"/>
                  </a:lnTo>
                  <a:cubicBezTo>
                    <a:pt x="542" y="235"/>
                    <a:pt x="542" y="234"/>
                    <a:pt x="542" y="234"/>
                  </a:cubicBezTo>
                  <a:lnTo>
                    <a:pt x="525" y="188"/>
                  </a:lnTo>
                  <a:lnTo>
                    <a:pt x="526" y="190"/>
                  </a:lnTo>
                  <a:lnTo>
                    <a:pt x="464" y="109"/>
                  </a:lnTo>
                  <a:cubicBezTo>
                    <a:pt x="464" y="109"/>
                    <a:pt x="463" y="108"/>
                    <a:pt x="463" y="107"/>
                  </a:cubicBezTo>
                  <a:lnTo>
                    <a:pt x="446" y="65"/>
                  </a:lnTo>
                  <a:lnTo>
                    <a:pt x="450" y="69"/>
                  </a:lnTo>
                  <a:lnTo>
                    <a:pt x="369" y="29"/>
                  </a:lnTo>
                  <a:lnTo>
                    <a:pt x="376" y="29"/>
                  </a:lnTo>
                  <a:lnTo>
                    <a:pt x="325" y="49"/>
                  </a:lnTo>
                  <a:cubicBezTo>
                    <a:pt x="323" y="49"/>
                    <a:pt x="322" y="49"/>
                    <a:pt x="320" y="49"/>
                  </a:cubicBezTo>
                  <a:lnTo>
                    <a:pt x="273" y="37"/>
                  </a:lnTo>
                  <a:lnTo>
                    <a:pt x="172" y="16"/>
                  </a:lnTo>
                  <a:lnTo>
                    <a:pt x="176" y="16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21" y="85"/>
                  </a:lnTo>
                  <a:lnTo>
                    <a:pt x="22" y="75"/>
                  </a:lnTo>
                  <a:lnTo>
                    <a:pt x="51" y="113"/>
                  </a:lnTo>
                  <a:cubicBezTo>
                    <a:pt x="52" y="115"/>
                    <a:pt x="53" y="118"/>
                    <a:pt x="52" y="121"/>
                  </a:cubicBezTo>
                  <a:lnTo>
                    <a:pt x="16" y="214"/>
                  </a:lnTo>
                  <a:lnTo>
                    <a:pt x="14" y="206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82" y="251"/>
                  </a:lnTo>
                  <a:lnTo>
                    <a:pt x="71" y="253"/>
                  </a:lnTo>
                  <a:lnTo>
                    <a:pt x="103" y="202"/>
                  </a:lnTo>
                  <a:cubicBezTo>
                    <a:pt x="104" y="200"/>
                    <a:pt x="106" y="199"/>
                    <a:pt x="108" y="198"/>
                  </a:cubicBezTo>
                  <a:cubicBezTo>
                    <a:pt x="110" y="198"/>
                    <a:pt x="112" y="198"/>
                    <a:pt x="114" y="199"/>
                  </a:cubicBezTo>
                  <a:lnTo>
                    <a:pt x="169" y="236"/>
                  </a:lnTo>
                  <a:cubicBezTo>
                    <a:pt x="171" y="237"/>
                    <a:pt x="173" y="240"/>
                    <a:pt x="172" y="243"/>
                  </a:cubicBezTo>
                  <a:lnTo>
                    <a:pt x="170" y="268"/>
                  </a:lnTo>
                  <a:lnTo>
                    <a:pt x="170" y="265"/>
                  </a:lnTo>
                  <a:lnTo>
                    <a:pt x="191" y="326"/>
                  </a:lnTo>
                  <a:lnTo>
                    <a:pt x="189" y="323"/>
                  </a:lnTo>
                  <a:lnTo>
                    <a:pt x="223" y="364"/>
                  </a:lnTo>
                  <a:lnTo>
                    <a:pt x="218" y="361"/>
                  </a:lnTo>
                  <a:lnTo>
                    <a:pt x="288" y="372"/>
                  </a:lnTo>
                  <a:lnTo>
                    <a:pt x="281" y="375"/>
                  </a:lnTo>
                  <a:lnTo>
                    <a:pt x="301" y="354"/>
                  </a:lnTo>
                  <a:cubicBezTo>
                    <a:pt x="302" y="352"/>
                    <a:pt x="304" y="352"/>
                    <a:pt x="306" y="351"/>
                  </a:cubicBezTo>
                  <a:lnTo>
                    <a:pt x="347" y="344"/>
                  </a:lnTo>
                  <a:lnTo>
                    <a:pt x="343" y="345"/>
                  </a:lnTo>
                  <a:lnTo>
                    <a:pt x="422" y="278"/>
                  </a:lnTo>
                  <a:cubicBezTo>
                    <a:pt x="425" y="276"/>
                    <a:pt x="429" y="276"/>
                    <a:pt x="432" y="278"/>
                  </a:cubicBezTo>
                  <a:lnTo>
                    <a:pt x="537" y="359"/>
                  </a:lnTo>
                  <a:cubicBezTo>
                    <a:pt x="540" y="361"/>
                    <a:pt x="541" y="364"/>
                    <a:pt x="540" y="367"/>
                  </a:cubicBezTo>
                  <a:lnTo>
                    <a:pt x="504" y="509"/>
                  </a:lnTo>
                  <a:lnTo>
                    <a:pt x="505" y="506"/>
                  </a:lnTo>
                  <a:lnTo>
                    <a:pt x="514" y="610"/>
                  </a:lnTo>
                  <a:lnTo>
                    <a:pt x="514" y="674"/>
                  </a:lnTo>
                  <a:cubicBezTo>
                    <a:pt x="514" y="676"/>
                    <a:pt x="512" y="679"/>
                    <a:pt x="510" y="681"/>
                  </a:cubicBezTo>
                  <a:lnTo>
                    <a:pt x="482" y="696"/>
                  </a:lnTo>
                  <a:lnTo>
                    <a:pt x="486" y="689"/>
                  </a:lnTo>
                  <a:lnTo>
                    <a:pt x="480" y="854"/>
                  </a:lnTo>
                  <a:cubicBezTo>
                    <a:pt x="480" y="857"/>
                    <a:pt x="478" y="860"/>
                    <a:pt x="475" y="861"/>
                  </a:cubicBezTo>
                  <a:cubicBezTo>
                    <a:pt x="472" y="862"/>
                    <a:pt x="469" y="862"/>
                    <a:pt x="467" y="859"/>
                  </a:cubicBezTo>
                  <a:lnTo>
                    <a:pt x="461" y="854"/>
                  </a:lnTo>
                  <a:lnTo>
                    <a:pt x="432" y="816"/>
                  </a:lnTo>
                  <a:lnTo>
                    <a:pt x="438" y="820"/>
                  </a:lnTo>
                  <a:lnTo>
                    <a:pt x="425" y="820"/>
                  </a:lnTo>
                  <a:lnTo>
                    <a:pt x="433" y="815"/>
                  </a:lnTo>
                  <a:lnTo>
                    <a:pt x="425" y="830"/>
                  </a:lnTo>
                  <a:lnTo>
                    <a:pt x="338" y="963"/>
                  </a:lnTo>
                  <a:lnTo>
                    <a:pt x="296" y="1018"/>
                  </a:lnTo>
                  <a:lnTo>
                    <a:pt x="298" y="1011"/>
                  </a:lnTo>
                  <a:lnTo>
                    <a:pt x="302" y="1028"/>
                  </a:lnTo>
                  <a:lnTo>
                    <a:pt x="299" y="1024"/>
                  </a:lnTo>
                  <a:lnTo>
                    <a:pt x="385" y="1087"/>
                  </a:lnTo>
                  <a:lnTo>
                    <a:pt x="378" y="1086"/>
                  </a:lnTo>
                  <a:lnTo>
                    <a:pt x="425" y="1070"/>
                  </a:lnTo>
                  <a:cubicBezTo>
                    <a:pt x="428" y="1069"/>
                    <a:pt x="433" y="1071"/>
                    <a:pt x="434" y="1074"/>
                  </a:cubicBezTo>
                  <a:lnTo>
                    <a:pt x="442" y="1090"/>
                  </a:lnTo>
                  <a:cubicBezTo>
                    <a:pt x="443" y="1092"/>
                    <a:pt x="443" y="1095"/>
                    <a:pt x="441" y="1098"/>
                  </a:cubicBezTo>
                  <a:lnTo>
                    <a:pt x="432" y="1111"/>
                  </a:lnTo>
                  <a:cubicBezTo>
                    <a:pt x="431" y="1112"/>
                    <a:pt x="430" y="1113"/>
                    <a:pt x="428" y="1114"/>
                  </a:cubicBezTo>
                  <a:lnTo>
                    <a:pt x="383" y="1133"/>
                  </a:lnTo>
                  <a:lnTo>
                    <a:pt x="388" y="1127"/>
                  </a:lnTo>
                  <a:lnTo>
                    <a:pt x="384" y="1167"/>
                  </a:lnTo>
                  <a:lnTo>
                    <a:pt x="382" y="1160"/>
                  </a:lnTo>
                  <a:lnTo>
                    <a:pt x="403" y="1182"/>
                  </a:lnTo>
                  <a:lnTo>
                    <a:pt x="391" y="1193"/>
                  </a:lnTo>
                  <a:lnTo>
                    <a:pt x="371" y="1172"/>
                  </a:lnTo>
                  <a:cubicBezTo>
                    <a:pt x="369" y="1170"/>
                    <a:pt x="368" y="1168"/>
                    <a:pt x="369" y="1165"/>
                  </a:cubicBezTo>
                  <a:lnTo>
                    <a:pt x="372" y="1125"/>
                  </a:lnTo>
                  <a:cubicBezTo>
                    <a:pt x="373" y="1122"/>
                    <a:pt x="374" y="1120"/>
                    <a:pt x="377" y="1118"/>
                  </a:cubicBezTo>
                  <a:lnTo>
                    <a:pt x="422" y="1099"/>
                  </a:lnTo>
                  <a:lnTo>
                    <a:pt x="419" y="1102"/>
                  </a:lnTo>
                  <a:lnTo>
                    <a:pt x="428" y="1089"/>
                  </a:lnTo>
                  <a:lnTo>
                    <a:pt x="428" y="1097"/>
                  </a:lnTo>
                  <a:lnTo>
                    <a:pt x="420" y="1081"/>
                  </a:lnTo>
                  <a:lnTo>
                    <a:pt x="430" y="1086"/>
                  </a:lnTo>
                  <a:lnTo>
                    <a:pt x="383" y="1101"/>
                  </a:lnTo>
                  <a:cubicBezTo>
                    <a:pt x="380" y="1102"/>
                    <a:pt x="378" y="1101"/>
                    <a:pt x="376" y="1100"/>
                  </a:cubicBezTo>
                  <a:lnTo>
                    <a:pt x="289" y="1036"/>
                  </a:lnTo>
                  <a:cubicBezTo>
                    <a:pt x="288" y="1035"/>
                    <a:pt x="286" y="1034"/>
                    <a:pt x="286" y="1032"/>
                  </a:cubicBezTo>
                  <a:lnTo>
                    <a:pt x="282" y="1014"/>
                  </a:lnTo>
                  <a:cubicBezTo>
                    <a:pt x="282" y="1012"/>
                    <a:pt x="282" y="1010"/>
                    <a:pt x="284" y="1008"/>
                  </a:cubicBezTo>
                  <a:lnTo>
                    <a:pt x="325" y="955"/>
                  </a:lnTo>
                  <a:lnTo>
                    <a:pt x="411" y="823"/>
                  </a:lnTo>
                  <a:lnTo>
                    <a:pt x="418" y="808"/>
                  </a:lnTo>
                  <a:cubicBezTo>
                    <a:pt x="419" y="805"/>
                    <a:pt x="422" y="803"/>
                    <a:pt x="425" y="803"/>
                  </a:cubicBezTo>
                  <a:lnTo>
                    <a:pt x="438" y="803"/>
                  </a:lnTo>
                  <a:cubicBezTo>
                    <a:pt x="441" y="803"/>
                    <a:pt x="443" y="805"/>
                    <a:pt x="445" y="807"/>
                  </a:cubicBezTo>
                  <a:lnTo>
                    <a:pt x="472" y="842"/>
                  </a:lnTo>
                  <a:lnTo>
                    <a:pt x="478" y="848"/>
                  </a:lnTo>
                  <a:lnTo>
                    <a:pt x="464" y="853"/>
                  </a:lnTo>
                  <a:lnTo>
                    <a:pt x="470" y="689"/>
                  </a:lnTo>
                  <a:cubicBezTo>
                    <a:pt x="470" y="686"/>
                    <a:pt x="472" y="683"/>
                    <a:pt x="474" y="682"/>
                  </a:cubicBezTo>
                  <a:lnTo>
                    <a:pt x="502" y="666"/>
                  </a:lnTo>
                  <a:lnTo>
                    <a:pt x="498" y="674"/>
                  </a:lnTo>
                  <a:lnTo>
                    <a:pt x="498" y="611"/>
                  </a:lnTo>
                  <a:lnTo>
                    <a:pt x="489" y="507"/>
                  </a:lnTo>
                  <a:cubicBezTo>
                    <a:pt x="489" y="507"/>
                    <a:pt x="489" y="506"/>
                    <a:pt x="489" y="505"/>
                  </a:cubicBezTo>
                  <a:lnTo>
                    <a:pt x="525" y="363"/>
                  </a:lnTo>
                  <a:lnTo>
                    <a:pt x="527" y="371"/>
                  </a:lnTo>
                  <a:lnTo>
                    <a:pt x="422" y="291"/>
                  </a:lnTo>
                  <a:lnTo>
                    <a:pt x="432" y="291"/>
                  </a:lnTo>
                  <a:lnTo>
                    <a:pt x="354" y="358"/>
                  </a:lnTo>
                  <a:cubicBezTo>
                    <a:pt x="352" y="359"/>
                    <a:pt x="351" y="359"/>
                    <a:pt x="350" y="359"/>
                  </a:cubicBezTo>
                  <a:lnTo>
                    <a:pt x="308" y="367"/>
                  </a:lnTo>
                  <a:lnTo>
                    <a:pt x="313" y="365"/>
                  </a:lnTo>
                  <a:lnTo>
                    <a:pt x="292" y="386"/>
                  </a:lnTo>
                  <a:cubicBezTo>
                    <a:pt x="290" y="388"/>
                    <a:pt x="288" y="389"/>
                    <a:pt x="285" y="388"/>
                  </a:cubicBezTo>
                  <a:lnTo>
                    <a:pt x="216" y="377"/>
                  </a:lnTo>
                  <a:cubicBezTo>
                    <a:pt x="214" y="376"/>
                    <a:pt x="212" y="375"/>
                    <a:pt x="211" y="374"/>
                  </a:cubicBezTo>
                  <a:lnTo>
                    <a:pt x="177" y="334"/>
                  </a:lnTo>
                  <a:cubicBezTo>
                    <a:pt x="176" y="333"/>
                    <a:pt x="176" y="332"/>
                    <a:pt x="175" y="331"/>
                  </a:cubicBezTo>
                  <a:lnTo>
                    <a:pt x="155" y="270"/>
                  </a:lnTo>
                  <a:cubicBezTo>
                    <a:pt x="154" y="269"/>
                    <a:pt x="154" y="268"/>
                    <a:pt x="154" y="267"/>
                  </a:cubicBezTo>
                  <a:lnTo>
                    <a:pt x="156" y="242"/>
                  </a:lnTo>
                  <a:lnTo>
                    <a:pt x="160" y="249"/>
                  </a:lnTo>
                  <a:lnTo>
                    <a:pt x="105" y="213"/>
                  </a:lnTo>
                  <a:lnTo>
                    <a:pt x="117" y="210"/>
                  </a:lnTo>
                  <a:lnTo>
                    <a:pt x="85" y="262"/>
                  </a:lnTo>
                  <a:cubicBezTo>
                    <a:pt x="82" y="266"/>
                    <a:pt x="78" y="267"/>
                    <a:pt x="74" y="264"/>
                  </a:cubicBezTo>
                  <a:lnTo>
                    <a:pt x="14" y="228"/>
                  </a:lnTo>
                  <a:cubicBezTo>
                    <a:pt x="13" y="228"/>
                    <a:pt x="13" y="227"/>
                    <a:pt x="12" y="227"/>
                  </a:cubicBezTo>
                  <a:lnTo>
                    <a:pt x="3" y="217"/>
                  </a:lnTo>
                  <a:cubicBezTo>
                    <a:pt x="1" y="215"/>
                    <a:pt x="0" y="212"/>
                    <a:pt x="1" y="209"/>
                  </a:cubicBezTo>
                  <a:lnTo>
                    <a:pt x="37" y="115"/>
                  </a:lnTo>
                  <a:lnTo>
                    <a:pt x="38" y="122"/>
                  </a:lnTo>
                  <a:lnTo>
                    <a:pt x="10" y="84"/>
                  </a:lnTo>
                  <a:cubicBezTo>
                    <a:pt x="7" y="81"/>
                    <a:pt x="8" y="76"/>
                    <a:pt x="10" y="74"/>
                  </a:cubicBezTo>
                  <a:lnTo>
                    <a:pt x="33" y="52"/>
                  </a:lnTo>
                  <a:cubicBezTo>
                    <a:pt x="34" y="52"/>
                    <a:pt x="35" y="51"/>
                    <a:pt x="36" y="51"/>
                  </a:cubicBezTo>
                  <a:lnTo>
                    <a:pt x="171" y="1"/>
                  </a:lnTo>
                  <a:cubicBezTo>
                    <a:pt x="172" y="0"/>
                    <a:pt x="174" y="0"/>
                    <a:pt x="175" y="1"/>
                  </a:cubicBezTo>
                  <a:lnTo>
                    <a:pt x="277" y="22"/>
                  </a:lnTo>
                  <a:lnTo>
                    <a:pt x="324" y="33"/>
                  </a:lnTo>
                  <a:lnTo>
                    <a:pt x="319" y="34"/>
                  </a:lnTo>
                  <a:lnTo>
                    <a:pt x="370" y="14"/>
                  </a:lnTo>
                  <a:cubicBezTo>
                    <a:pt x="372" y="14"/>
                    <a:pt x="374" y="14"/>
                    <a:pt x="376" y="15"/>
                  </a:cubicBezTo>
                  <a:lnTo>
                    <a:pt x="457" y="55"/>
                  </a:lnTo>
                  <a:cubicBezTo>
                    <a:pt x="459" y="56"/>
                    <a:pt x="460" y="57"/>
                    <a:pt x="461" y="59"/>
                  </a:cubicBezTo>
                  <a:lnTo>
                    <a:pt x="478" y="101"/>
                  </a:lnTo>
                  <a:lnTo>
                    <a:pt x="477" y="99"/>
                  </a:lnTo>
                  <a:lnTo>
                    <a:pt x="539" y="180"/>
                  </a:lnTo>
                  <a:cubicBezTo>
                    <a:pt x="539" y="181"/>
                    <a:pt x="540" y="181"/>
                    <a:pt x="540" y="182"/>
                  </a:cubicBezTo>
                  <a:lnTo>
                    <a:pt x="557" y="228"/>
                  </a:lnTo>
                  <a:lnTo>
                    <a:pt x="556" y="226"/>
                  </a:lnTo>
                  <a:lnTo>
                    <a:pt x="612" y="305"/>
                  </a:lnTo>
                  <a:lnTo>
                    <a:pt x="638" y="343"/>
                  </a:lnTo>
                  <a:lnTo>
                    <a:pt x="638" y="342"/>
                  </a:lnTo>
                  <a:lnTo>
                    <a:pt x="677" y="384"/>
                  </a:lnTo>
                  <a:cubicBezTo>
                    <a:pt x="678" y="385"/>
                    <a:pt x="679" y="386"/>
                    <a:pt x="679" y="387"/>
                  </a:cubicBezTo>
                  <a:lnTo>
                    <a:pt x="690" y="422"/>
                  </a:lnTo>
                  <a:lnTo>
                    <a:pt x="689" y="419"/>
                  </a:lnTo>
                  <a:lnTo>
                    <a:pt x="721" y="456"/>
                  </a:lnTo>
                  <a:lnTo>
                    <a:pt x="751" y="502"/>
                  </a:lnTo>
                  <a:lnTo>
                    <a:pt x="747" y="499"/>
                  </a:lnTo>
                  <a:lnTo>
                    <a:pt x="798" y="518"/>
                  </a:lnTo>
                  <a:lnTo>
                    <a:pt x="794" y="518"/>
                  </a:lnTo>
                  <a:lnTo>
                    <a:pt x="854" y="507"/>
                  </a:lnTo>
                  <a:cubicBezTo>
                    <a:pt x="856" y="506"/>
                    <a:pt x="857" y="506"/>
                    <a:pt x="859" y="507"/>
                  </a:cubicBezTo>
                  <a:lnTo>
                    <a:pt x="900" y="528"/>
                  </a:lnTo>
                  <a:lnTo>
                    <a:pt x="894" y="528"/>
                  </a:lnTo>
                  <a:lnTo>
                    <a:pt x="929" y="515"/>
                  </a:lnTo>
                  <a:cubicBezTo>
                    <a:pt x="932" y="514"/>
                    <a:pt x="934" y="514"/>
                    <a:pt x="936" y="515"/>
                  </a:cubicBezTo>
                  <a:lnTo>
                    <a:pt x="1021" y="563"/>
                  </a:lnTo>
                  <a:lnTo>
                    <a:pt x="1017" y="562"/>
                  </a:lnTo>
                  <a:lnTo>
                    <a:pt x="1068" y="564"/>
                  </a:lnTo>
                  <a:cubicBezTo>
                    <a:pt x="1071" y="564"/>
                    <a:pt x="1074" y="566"/>
                    <a:pt x="1075" y="570"/>
                  </a:cubicBezTo>
                  <a:lnTo>
                    <a:pt x="1088" y="616"/>
                  </a:lnTo>
                  <a:lnTo>
                    <a:pt x="1087" y="613"/>
                  </a:lnTo>
                  <a:lnTo>
                    <a:pt x="1119" y="659"/>
                  </a:lnTo>
                  <a:cubicBezTo>
                    <a:pt x="1120" y="661"/>
                    <a:pt x="1121" y="664"/>
                    <a:pt x="1120" y="666"/>
                  </a:cubicBezTo>
                  <a:lnTo>
                    <a:pt x="1113" y="695"/>
                  </a:lnTo>
                  <a:lnTo>
                    <a:pt x="1110" y="686"/>
                  </a:lnTo>
                  <a:lnTo>
                    <a:pt x="1168" y="732"/>
                  </a:lnTo>
                  <a:lnTo>
                    <a:pt x="1161" y="731"/>
                  </a:lnTo>
                  <a:lnTo>
                    <a:pt x="1290" y="685"/>
                  </a:lnTo>
                  <a:lnTo>
                    <a:pt x="1286" y="688"/>
                  </a:lnTo>
                  <a:lnTo>
                    <a:pt x="1337" y="613"/>
                  </a:lnTo>
                  <a:cubicBezTo>
                    <a:pt x="1338" y="612"/>
                    <a:pt x="1339" y="611"/>
                    <a:pt x="1340" y="611"/>
                  </a:cubicBezTo>
                  <a:lnTo>
                    <a:pt x="1393" y="586"/>
                  </a:lnTo>
                  <a:lnTo>
                    <a:pt x="1390" y="588"/>
                  </a:lnTo>
                  <a:lnTo>
                    <a:pt x="1443" y="528"/>
                  </a:lnTo>
                  <a:cubicBezTo>
                    <a:pt x="1443" y="527"/>
                    <a:pt x="1444" y="527"/>
                    <a:pt x="1446" y="526"/>
                  </a:cubicBezTo>
                  <a:lnTo>
                    <a:pt x="1491" y="507"/>
                  </a:lnTo>
                  <a:cubicBezTo>
                    <a:pt x="1494" y="506"/>
                    <a:pt x="1499" y="507"/>
                    <a:pt x="1501" y="510"/>
                  </a:cubicBezTo>
                  <a:lnTo>
                    <a:pt x="1516" y="535"/>
                  </a:lnTo>
                  <a:cubicBezTo>
                    <a:pt x="1517" y="537"/>
                    <a:pt x="1517" y="539"/>
                    <a:pt x="1517" y="541"/>
                  </a:cubicBezTo>
                  <a:lnTo>
                    <a:pt x="1511" y="571"/>
                  </a:lnTo>
                  <a:lnTo>
                    <a:pt x="1509" y="565"/>
                  </a:lnTo>
                  <a:lnTo>
                    <a:pt x="1549" y="609"/>
                  </a:lnTo>
                  <a:cubicBezTo>
                    <a:pt x="1551" y="611"/>
                    <a:pt x="1551" y="615"/>
                    <a:pt x="1550" y="618"/>
                  </a:cubicBezTo>
                  <a:lnTo>
                    <a:pt x="1516" y="687"/>
                  </a:lnTo>
                  <a:lnTo>
                    <a:pt x="1517" y="683"/>
                  </a:lnTo>
                  <a:lnTo>
                    <a:pt x="1517" y="903"/>
                  </a:lnTo>
                  <a:cubicBezTo>
                    <a:pt x="1517" y="904"/>
                    <a:pt x="1517" y="905"/>
                    <a:pt x="1517" y="905"/>
                  </a:cubicBezTo>
                  <a:lnTo>
                    <a:pt x="1507" y="949"/>
                  </a:lnTo>
                  <a:lnTo>
                    <a:pt x="1507" y="945"/>
                  </a:lnTo>
                  <a:lnTo>
                    <a:pt x="1516" y="968"/>
                  </a:lnTo>
                  <a:cubicBezTo>
                    <a:pt x="1517" y="970"/>
                    <a:pt x="1517" y="972"/>
                    <a:pt x="1516" y="974"/>
                  </a:cubicBezTo>
                  <a:lnTo>
                    <a:pt x="1490" y="1022"/>
                  </a:lnTo>
                  <a:lnTo>
                    <a:pt x="1490" y="1017"/>
                  </a:lnTo>
                  <a:lnTo>
                    <a:pt x="1498" y="1063"/>
                  </a:lnTo>
                  <a:cubicBezTo>
                    <a:pt x="1498" y="1066"/>
                    <a:pt x="1497" y="1069"/>
                    <a:pt x="1495" y="1071"/>
                  </a:cubicBezTo>
                  <a:lnTo>
                    <a:pt x="1473" y="1090"/>
                  </a:lnTo>
                  <a:cubicBezTo>
                    <a:pt x="1471" y="1091"/>
                    <a:pt x="1469" y="1092"/>
                    <a:pt x="1467" y="1092"/>
                  </a:cubicBezTo>
                  <a:lnTo>
                    <a:pt x="1351" y="1092"/>
                  </a:lnTo>
                  <a:lnTo>
                    <a:pt x="1358" y="1087"/>
                  </a:lnTo>
                  <a:lnTo>
                    <a:pt x="1326" y="1149"/>
                  </a:lnTo>
                  <a:cubicBezTo>
                    <a:pt x="1326" y="1149"/>
                    <a:pt x="1325" y="1150"/>
                    <a:pt x="1325" y="1150"/>
                  </a:cubicBezTo>
                  <a:lnTo>
                    <a:pt x="1291" y="1187"/>
                  </a:lnTo>
                  <a:lnTo>
                    <a:pt x="1292" y="1177"/>
                  </a:lnTo>
                  <a:lnTo>
                    <a:pt x="1356" y="1273"/>
                  </a:lnTo>
                  <a:cubicBezTo>
                    <a:pt x="1357" y="1274"/>
                    <a:pt x="1357" y="1275"/>
                    <a:pt x="1357" y="1277"/>
                  </a:cubicBezTo>
                  <a:lnTo>
                    <a:pt x="1363" y="1365"/>
                  </a:lnTo>
                  <a:lnTo>
                    <a:pt x="1362" y="1362"/>
                  </a:lnTo>
                  <a:lnTo>
                    <a:pt x="1375" y="1389"/>
                  </a:lnTo>
                  <a:cubicBezTo>
                    <a:pt x="1376" y="1391"/>
                    <a:pt x="1376" y="1395"/>
                    <a:pt x="1374" y="1397"/>
                  </a:cubicBezTo>
                  <a:cubicBezTo>
                    <a:pt x="1373" y="1399"/>
                    <a:pt x="1370" y="1401"/>
                    <a:pt x="1367" y="1400"/>
                  </a:cubicBezTo>
                  <a:lnTo>
                    <a:pt x="1342" y="1396"/>
                  </a:lnTo>
                  <a:lnTo>
                    <a:pt x="1344" y="1396"/>
                  </a:lnTo>
                  <a:lnTo>
                    <a:pt x="1312" y="1396"/>
                  </a:lnTo>
                  <a:cubicBezTo>
                    <a:pt x="1311" y="1396"/>
                    <a:pt x="1310" y="1396"/>
                    <a:pt x="1309" y="1396"/>
                  </a:cubicBezTo>
                  <a:lnTo>
                    <a:pt x="1255" y="1379"/>
                  </a:lnTo>
                  <a:cubicBezTo>
                    <a:pt x="1253" y="1378"/>
                    <a:pt x="1251" y="1377"/>
                    <a:pt x="1250" y="1375"/>
                  </a:cubicBezTo>
                  <a:lnTo>
                    <a:pt x="1233" y="1342"/>
                  </a:lnTo>
                  <a:lnTo>
                    <a:pt x="1247" y="1343"/>
                  </a:lnTo>
                  <a:lnTo>
                    <a:pt x="1230" y="1370"/>
                  </a:lnTo>
                  <a:cubicBezTo>
                    <a:pt x="1229" y="1371"/>
                    <a:pt x="1227" y="1373"/>
                    <a:pt x="1225" y="1373"/>
                  </a:cubicBezTo>
                  <a:cubicBezTo>
                    <a:pt x="1223" y="1374"/>
                    <a:pt x="1221" y="1373"/>
                    <a:pt x="1219" y="1372"/>
                  </a:cubicBezTo>
                  <a:lnTo>
                    <a:pt x="1193" y="1355"/>
                  </a:lnTo>
                  <a:lnTo>
                    <a:pt x="1203" y="1353"/>
                  </a:lnTo>
                  <a:lnTo>
                    <a:pt x="1149" y="1416"/>
                  </a:lnTo>
                  <a:lnTo>
                    <a:pt x="1138" y="1431"/>
                  </a:lnTo>
                  <a:cubicBezTo>
                    <a:pt x="1137" y="1433"/>
                    <a:pt x="1135" y="1434"/>
                    <a:pt x="1133" y="1435"/>
                  </a:cubicBezTo>
                  <a:lnTo>
                    <a:pt x="1110" y="1438"/>
                  </a:lnTo>
                  <a:cubicBezTo>
                    <a:pt x="1108" y="1439"/>
                    <a:pt x="1105" y="1438"/>
                    <a:pt x="1103" y="1436"/>
                  </a:cubicBezTo>
                  <a:lnTo>
                    <a:pt x="1067" y="1400"/>
                  </a:lnTo>
                  <a:lnTo>
                    <a:pt x="1070" y="1401"/>
                  </a:lnTo>
                  <a:lnTo>
                    <a:pt x="1038" y="1386"/>
                  </a:lnTo>
                  <a:cubicBezTo>
                    <a:pt x="1036" y="1385"/>
                    <a:pt x="1035" y="1384"/>
                    <a:pt x="1034" y="1382"/>
                  </a:cubicBezTo>
                  <a:lnTo>
                    <a:pt x="1000" y="1313"/>
                  </a:lnTo>
                  <a:lnTo>
                    <a:pt x="1012" y="1317"/>
                  </a:lnTo>
                  <a:lnTo>
                    <a:pt x="986" y="1334"/>
                  </a:lnTo>
                  <a:lnTo>
                    <a:pt x="989" y="1326"/>
                  </a:lnTo>
                  <a:lnTo>
                    <a:pt x="998" y="1387"/>
                  </a:lnTo>
                  <a:cubicBezTo>
                    <a:pt x="999" y="1390"/>
                    <a:pt x="997" y="1394"/>
                    <a:pt x="995" y="1395"/>
                  </a:cubicBezTo>
                  <a:lnTo>
                    <a:pt x="976" y="1407"/>
                  </a:lnTo>
                  <a:cubicBezTo>
                    <a:pt x="973" y="1409"/>
                    <a:pt x="968" y="1408"/>
                    <a:pt x="966" y="1405"/>
                  </a:cubicBezTo>
                  <a:lnTo>
                    <a:pt x="922" y="1355"/>
                  </a:lnTo>
                  <a:lnTo>
                    <a:pt x="904" y="1332"/>
                  </a:lnTo>
                  <a:lnTo>
                    <a:pt x="910" y="1335"/>
                  </a:lnTo>
                  <a:lnTo>
                    <a:pt x="876" y="1335"/>
                  </a:lnTo>
                  <a:cubicBezTo>
                    <a:pt x="873" y="1335"/>
                    <a:pt x="870" y="1333"/>
                    <a:pt x="868" y="1330"/>
                  </a:cubicBezTo>
                  <a:lnTo>
                    <a:pt x="848" y="1276"/>
                  </a:lnTo>
                  <a:lnTo>
                    <a:pt x="851" y="1280"/>
                  </a:lnTo>
                  <a:lnTo>
                    <a:pt x="806" y="1255"/>
                  </a:lnTo>
                  <a:lnTo>
                    <a:pt x="813" y="1256"/>
                  </a:lnTo>
                  <a:lnTo>
                    <a:pt x="747" y="1281"/>
                  </a:lnTo>
                  <a:cubicBezTo>
                    <a:pt x="746" y="1281"/>
                    <a:pt x="745" y="1282"/>
                    <a:pt x="743" y="1281"/>
                  </a:cubicBezTo>
                  <a:lnTo>
                    <a:pt x="719" y="1277"/>
                  </a:lnTo>
                  <a:cubicBezTo>
                    <a:pt x="717" y="1277"/>
                    <a:pt x="716" y="1276"/>
                    <a:pt x="714" y="1275"/>
                  </a:cubicBezTo>
                  <a:lnTo>
                    <a:pt x="677" y="1237"/>
                  </a:lnTo>
                  <a:lnTo>
                    <a:pt x="686" y="1238"/>
                  </a:lnTo>
                  <a:lnTo>
                    <a:pt x="636" y="1265"/>
                  </a:lnTo>
                  <a:cubicBezTo>
                    <a:pt x="634" y="1266"/>
                    <a:pt x="633" y="1266"/>
                    <a:pt x="632" y="1266"/>
                  </a:cubicBezTo>
                  <a:lnTo>
                    <a:pt x="602" y="1266"/>
                  </a:lnTo>
                  <a:lnTo>
                    <a:pt x="606" y="1265"/>
                  </a:lnTo>
                  <a:lnTo>
                    <a:pt x="572" y="1284"/>
                  </a:lnTo>
                  <a:cubicBezTo>
                    <a:pt x="569" y="1286"/>
                    <a:pt x="566" y="1286"/>
                    <a:pt x="563" y="1284"/>
                  </a:cubicBezTo>
                  <a:lnTo>
                    <a:pt x="511" y="1243"/>
                  </a:lnTo>
                  <a:cubicBezTo>
                    <a:pt x="510" y="1243"/>
                    <a:pt x="509" y="1242"/>
                    <a:pt x="508" y="1241"/>
                  </a:cubicBezTo>
                  <a:lnTo>
                    <a:pt x="473" y="1176"/>
                  </a:lnTo>
                  <a:lnTo>
                    <a:pt x="481" y="1180"/>
                  </a:lnTo>
                  <a:lnTo>
                    <a:pt x="399" y="1195"/>
                  </a:lnTo>
                  <a:lnTo>
                    <a:pt x="396" y="1179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38"/>
            <p:cNvSpPr/>
            <p:nvPr/>
          </p:nvSpPr>
          <p:spPr bwMode="auto">
            <a:xfrm>
              <a:off x="-234" y="427"/>
              <a:ext cx="1468" cy="1275"/>
            </a:xfrm>
            <a:custGeom>
              <a:avLst/>
              <a:gdLst>
                <a:gd name="T0" fmla="*/ 1005 w 1468"/>
                <a:gd name="T1" fmla="*/ 40 h 1275"/>
                <a:gd name="T2" fmla="*/ 1049 w 1468"/>
                <a:gd name="T3" fmla="*/ 98 h 1275"/>
                <a:gd name="T4" fmla="*/ 1119 w 1468"/>
                <a:gd name="T5" fmla="*/ 146 h 1275"/>
                <a:gd name="T6" fmla="*/ 1171 w 1468"/>
                <a:gd name="T7" fmla="*/ 263 h 1275"/>
                <a:gd name="T8" fmla="*/ 1145 w 1468"/>
                <a:gd name="T9" fmla="*/ 351 h 1275"/>
                <a:gd name="T10" fmla="*/ 1302 w 1468"/>
                <a:gd name="T11" fmla="*/ 429 h 1275"/>
                <a:gd name="T12" fmla="*/ 1407 w 1468"/>
                <a:gd name="T13" fmla="*/ 516 h 1275"/>
                <a:gd name="T14" fmla="*/ 1468 w 1468"/>
                <a:gd name="T15" fmla="*/ 653 h 1275"/>
                <a:gd name="T16" fmla="*/ 1425 w 1468"/>
                <a:gd name="T17" fmla="*/ 711 h 1275"/>
                <a:gd name="T18" fmla="*/ 1276 w 1468"/>
                <a:gd name="T19" fmla="*/ 799 h 1275"/>
                <a:gd name="T20" fmla="*/ 1258 w 1468"/>
                <a:gd name="T21" fmla="*/ 935 h 1275"/>
                <a:gd name="T22" fmla="*/ 1049 w 1468"/>
                <a:gd name="T23" fmla="*/ 1003 h 1275"/>
                <a:gd name="T24" fmla="*/ 1084 w 1468"/>
                <a:gd name="T25" fmla="*/ 1129 h 1275"/>
                <a:gd name="T26" fmla="*/ 1066 w 1468"/>
                <a:gd name="T27" fmla="*/ 1178 h 1275"/>
                <a:gd name="T28" fmla="*/ 1031 w 1468"/>
                <a:gd name="T29" fmla="*/ 1207 h 1275"/>
                <a:gd name="T30" fmla="*/ 953 w 1468"/>
                <a:gd name="T31" fmla="*/ 1178 h 1275"/>
                <a:gd name="T32" fmla="*/ 804 w 1468"/>
                <a:gd name="T33" fmla="*/ 1158 h 1275"/>
                <a:gd name="T34" fmla="*/ 655 w 1468"/>
                <a:gd name="T35" fmla="*/ 1188 h 1275"/>
                <a:gd name="T36" fmla="*/ 550 w 1468"/>
                <a:gd name="T37" fmla="*/ 1168 h 1275"/>
                <a:gd name="T38" fmla="*/ 419 w 1468"/>
                <a:gd name="T39" fmla="*/ 1178 h 1275"/>
                <a:gd name="T40" fmla="*/ 349 w 1468"/>
                <a:gd name="T41" fmla="*/ 1139 h 1275"/>
                <a:gd name="T42" fmla="*/ 192 w 1468"/>
                <a:gd name="T43" fmla="*/ 1178 h 1275"/>
                <a:gd name="T44" fmla="*/ 113 w 1468"/>
                <a:gd name="T45" fmla="*/ 1051 h 1275"/>
                <a:gd name="T46" fmla="*/ 87 w 1468"/>
                <a:gd name="T47" fmla="*/ 983 h 1275"/>
                <a:gd name="T48" fmla="*/ 52 w 1468"/>
                <a:gd name="T49" fmla="*/ 935 h 1275"/>
                <a:gd name="T50" fmla="*/ 35 w 1468"/>
                <a:gd name="T51" fmla="*/ 886 h 1275"/>
                <a:gd name="T52" fmla="*/ 52 w 1468"/>
                <a:gd name="T53" fmla="*/ 837 h 1275"/>
                <a:gd name="T54" fmla="*/ 8 w 1468"/>
                <a:gd name="T55" fmla="*/ 769 h 1275"/>
                <a:gd name="T56" fmla="*/ 8 w 1468"/>
                <a:gd name="T57" fmla="*/ 691 h 1275"/>
                <a:gd name="T58" fmla="*/ 35 w 1468"/>
                <a:gd name="T59" fmla="*/ 653 h 1275"/>
                <a:gd name="T60" fmla="*/ 113 w 1468"/>
                <a:gd name="T61" fmla="*/ 613 h 1275"/>
                <a:gd name="T62" fmla="*/ 157 w 1468"/>
                <a:gd name="T63" fmla="*/ 623 h 1275"/>
                <a:gd name="T64" fmla="*/ 201 w 1468"/>
                <a:gd name="T65" fmla="*/ 643 h 1275"/>
                <a:gd name="T66" fmla="*/ 349 w 1468"/>
                <a:gd name="T67" fmla="*/ 594 h 1275"/>
                <a:gd name="T68" fmla="*/ 480 w 1468"/>
                <a:gd name="T69" fmla="*/ 507 h 1275"/>
                <a:gd name="T70" fmla="*/ 515 w 1468"/>
                <a:gd name="T71" fmla="*/ 458 h 1275"/>
                <a:gd name="T72" fmla="*/ 498 w 1468"/>
                <a:gd name="T73" fmla="*/ 312 h 1275"/>
                <a:gd name="T74" fmla="*/ 603 w 1468"/>
                <a:gd name="T75" fmla="*/ 292 h 1275"/>
                <a:gd name="T76" fmla="*/ 655 w 1468"/>
                <a:gd name="T77" fmla="*/ 312 h 1275"/>
                <a:gd name="T78" fmla="*/ 708 w 1468"/>
                <a:gd name="T79" fmla="*/ 146 h 1275"/>
                <a:gd name="T80" fmla="*/ 804 w 1468"/>
                <a:gd name="T81" fmla="*/ 176 h 1275"/>
                <a:gd name="T82" fmla="*/ 874 w 1468"/>
                <a:gd name="T83" fmla="*/ 78 h 1275"/>
                <a:gd name="T84" fmla="*/ 944 w 1468"/>
                <a:gd name="T85" fmla="*/ 30 h 1275"/>
                <a:gd name="T86" fmla="*/ 1005 w 1468"/>
                <a:gd name="T87" fmla="*/ 10 h 12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8"/>
                <a:gd name="T133" fmla="*/ 0 h 1275"/>
                <a:gd name="T134" fmla="*/ 1468 w 1468"/>
                <a:gd name="T135" fmla="*/ 1275 h 12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8" h="1275">
                  <a:moveTo>
                    <a:pt x="1005" y="10"/>
                  </a:moveTo>
                  <a:lnTo>
                    <a:pt x="1014" y="10"/>
                  </a:lnTo>
                  <a:lnTo>
                    <a:pt x="1005" y="40"/>
                  </a:lnTo>
                  <a:lnTo>
                    <a:pt x="1022" y="59"/>
                  </a:lnTo>
                  <a:lnTo>
                    <a:pt x="1022" y="68"/>
                  </a:lnTo>
                  <a:lnTo>
                    <a:pt x="1049" y="98"/>
                  </a:lnTo>
                  <a:lnTo>
                    <a:pt x="1057" y="127"/>
                  </a:lnTo>
                  <a:lnTo>
                    <a:pt x="1101" y="127"/>
                  </a:lnTo>
                  <a:lnTo>
                    <a:pt x="1119" y="146"/>
                  </a:lnTo>
                  <a:lnTo>
                    <a:pt x="1127" y="146"/>
                  </a:lnTo>
                  <a:lnTo>
                    <a:pt x="1145" y="195"/>
                  </a:lnTo>
                  <a:lnTo>
                    <a:pt x="1171" y="263"/>
                  </a:lnTo>
                  <a:lnTo>
                    <a:pt x="1162" y="302"/>
                  </a:lnTo>
                  <a:lnTo>
                    <a:pt x="1162" y="312"/>
                  </a:lnTo>
                  <a:lnTo>
                    <a:pt x="1145" y="351"/>
                  </a:lnTo>
                  <a:lnTo>
                    <a:pt x="1145" y="380"/>
                  </a:lnTo>
                  <a:lnTo>
                    <a:pt x="1223" y="419"/>
                  </a:lnTo>
                  <a:lnTo>
                    <a:pt x="1302" y="429"/>
                  </a:lnTo>
                  <a:lnTo>
                    <a:pt x="1381" y="497"/>
                  </a:lnTo>
                  <a:lnTo>
                    <a:pt x="1407" y="507"/>
                  </a:lnTo>
                  <a:lnTo>
                    <a:pt x="1407" y="516"/>
                  </a:lnTo>
                  <a:lnTo>
                    <a:pt x="1425" y="555"/>
                  </a:lnTo>
                  <a:lnTo>
                    <a:pt x="1442" y="613"/>
                  </a:lnTo>
                  <a:lnTo>
                    <a:pt x="1468" y="653"/>
                  </a:lnTo>
                  <a:lnTo>
                    <a:pt x="1459" y="672"/>
                  </a:lnTo>
                  <a:lnTo>
                    <a:pt x="1459" y="701"/>
                  </a:lnTo>
                  <a:lnTo>
                    <a:pt x="1425" y="711"/>
                  </a:lnTo>
                  <a:lnTo>
                    <a:pt x="1355" y="740"/>
                  </a:lnTo>
                  <a:lnTo>
                    <a:pt x="1311" y="779"/>
                  </a:lnTo>
                  <a:lnTo>
                    <a:pt x="1276" y="799"/>
                  </a:lnTo>
                  <a:lnTo>
                    <a:pt x="1276" y="827"/>
                  </a:lnTo>
                  <a:lnTo>
                    <a:pt x="1285" y="944"/>
                  </a:lnTo>
                  <a:lnTo>
                    <a:pt x="1258" y="935"/>
                  </a:lnTo>
                  <a:lnTo>
                    <a:pt x="1241" y="944"/>
                  </a:lnTo>
                  <a:lnTo>
                    <a:pt x="1075" y="983"/>
                  </a:lnTo>
                  <a:lnTo>
                    <a:pt x="1049" y="1003"/>
                  </a:lnTo>
                  <a:lnTo>
                    <a:pt x="1049" y="1051"/>
                  </a:lnTo>
                  <a:lnTo>
                    <a:pt x="1101" y="1100"/>
                  </a:lnTo>
                  <a:lnTo>
                    <a:pt x="1084" y="1129"/>
                  </a:lnTo>
                  <a:lnTo>
                    <a:pt x="1057" y="1148"/>
                  </a:lnTo>
                  <a:lnTo>
                    <a:pt x="1057" y="1158"/>
                  </a:lnTo>
                  <a:lnTo>
                    <a:pt x="1066" y="1178"/>
                  </a:lnTo>
                  <a:lnTo>
                    <a:pt x="1075" y="1178"/>
                  </a:lnTo>
                  <a:lnTo>
                    <a:pt x="1084" y="1188"/>
                  </a:lnTo>
                  <a:lnTo>
                    <a:pt x="1031" y="1207"/>
                  </a:lnTo>
                  <a:lnTo>
                    <a:pt x="1005" y="1188"/>
                  </a:lnTo>
                  <a:lnTo>
                    <a:pt x="987" y="1178"/>
                  </a:lnTo>
                  <a:lnTo>
                    <a:pt x="953" y="1178"/>
                  </a:lnTo>
                  <a:lnTo>
                    <a:pt x="883" y="1148"/>
                  </a:lnTo>
                  <a:lnTo>
                    <a:pt x="839" y="1148"/>
                  </a:lnTo>
                  <a:lnTo>
                    <a:pt x="804" y="1158"/>
                  </a:lnTo>
                  <a:lnTo>
                    <a:pt x="769" y="1158"/>
                  </a:lnTo>
                  <a:lnTo>
                    <a:pt x="708" y="1198"/>
                  </a:lnTo>
                  <a:lnTo>
                    <a:pt x="655" y="1188"/>
                  </a:lnTo>
                  <a:lnTo>
                    <a:pt x="612" y="1207"/>
                  </a:lnTo>
                  <a:lnTo>
                    <a:pt x="577" y="1188"/>
                  </a:lnTo>
                  <a:lnTo>
                    <a:pt x="550" y="1168"/>
                  </a:lnTo>
                  <a:lnTo>
                    <a:pt x="489" y="1158"/>
                  </a:lnTo>
                  <a:lnTo>
                    <a:pt x="446" y="1188"/>
                  </a:lnTo>
                  <a:lnTo>
                    <a:pt x="419" y="1178"/>
                  </a:lnTo>
                  <a:lnTo>
                    <a:pt x="402" y="1168"/>
                  </a:lnTo>
                  <a:lnTo>
                    <a:pt x="349" y="1168"/>
                  </a:lnTo>
                  <a:lnTo>
                    <a:pt x="349" y="1139"/>
                  </a:lnTo>
                  <a:lnTo>
                    <a:pt x="279" y="1275"/>
                  </a:lnTo>
                  <a:lnTo>
                    <a:pt x="218" y="1217"/>
                  </a:lnTo>
                  <a:lnTo>
                    <a:pt x="192" y="1178"/>
                  </a:lnTo>
                  <a:lnTo>
                    <a:pt x="201" y="1110"/>
                  </a:lnTo>
                  <a:lnTo>
                    <a:pt x="175" y="1100"/>
                  </a:lnTo>
                  <a:lnTo>
                    <a:pt x="113" y="1051"/>
                  </a:lnTo>
                  <a:lnTo>
                    <a:pt x="96" y="1051"/>
                  </a:lnTo>
                  <a:lnTo>
                    <a:pt x="78" y="1022"/>
                  </a:lnTo>
                  <a:lnTo>
                    <a:pt x="87" y="983"/>
                  </a:lnTo>
                  <a:lnTo>
                    <a:pt x="87" y="974"/>
                  </a:lnTo>
                  <a:lnTo>
                    <a:pt x="61" y="954"/>
                  </a:lnTo>
                  <a:lnTo>
                    <a:pt x="52" y="935"/>
                  </a:lnTo>
                  <a:lnTo>
                    <a:pt x="8" y="905"/>
                  </a:lnTo>
                  <a:lnTo>
                    <a:pt x="8" y="896"/>
                  </a:lnTo>
                  <a:lnTo>
                    <a:pt x="35" y="886"/>
                  </a:lnTo>
                  <a:lnTo>
                    <a:pt x="43" y="896"/>
                  </a:lnTo>
                  <a:lnTo>
                    <a:pt x="61" y="886"/>
                  </a:lnTo>
                  <a:lnTo>
                    <a:pt x="52" y="837"/>
                  </a:lnTo>
                  <a:lnTo>
                    <a:pt x="61" y="789"/>
                  </a:lnTo>
                  <a:lnTo>
                    <a:pt x="26" y="759"/>
                  </a:lnTo>
                  <a:lnTo>
                    <a:pt x="8" y="769"/>
                  </a:lnTo>
                  <a:lnTo>
                    <a:pt x="0" y="740"/>
                  </a:lnTo>
                  <a:lnTo>
                    <a:pt x="8" y="721"/>
                  </a:lnTo>
                  <a:lnTo>
                    <a:pt x="8" y="691"/>
                  </a:lnTo>
                  <a:lnTo>
                    <a:pt x="26" y="672"/>
                  </a:lnTo>
                  <a:lnTo>
                    <a:pt x="35" y="662"/>
                  </a:lnTo>
                  <a:lnTo>
                    <a:pt x="35" y="653"/>
                  </a:lnTo>
                  <a:lnTo>
                    <a:pt x="61" y="633"/>
                  </a:lnTo>
                  <a:lnTo>
                    <a:pt x="87" y="623"/>
                  </a:lnTo>
                  <a:lnTo>
                    <a:pt x="113" y="613"/>
                  </a:lnTo>
                  <a:lnTo>
                    <a:pt x="140" y="623"/>
                  </a:lnTo>
                  <a:lnTo>
                    <a:pt x="148" y="613"/>
                  </a:lnTo>
                  <a:lnTo>
                    <a:pt x="157" y="623"/>
                  </a:lnTo>
                  <a:lnTo>
                    <a:pt x="157" y="643"/>
                  </a:lnTo>
                  <a:lnTo>
                    <a:pt x="175" y="653"/>
                  </a:lnTo>
                  <a:lnTo>
                    <a:pt x="201" y="643"/>
                  </a:lnTo>
                  <a:lnTo>
                    <a:pt x="236" y="604"/>
                  </a:lnTo>
                  <a:lnTo>
                    <a:pt x="314" y="623"/>
                  </a:lnTo>
                  <a:lnTo>
                    <a:pt x="349" y="594"/>
                  </a:lnTo>
                  <a:lnTo>
                    <a:pt x="463" y="565"/>
                  </a:lnTo>
                  <a:lnTo>
                    <a:pt x="472" y="545"/>
                  </a:lnTo>
                  <a:lnTo>
                    <a:pt x="480" y="507"/>
                  </a:lnTo>
                  <a:lnTo>
                    <a:pt x="507" y="477"/>
                  </a:lnTo>
                  <a:lnTo>
                    <a:pt x="515" y="477"/>
                  </a:lnTo>
                  <a:lnTo>
                    <a:pt x="515" y="458"/>
                  </a:lnTo>
                  <a:lnTo>
                    <a:pt x="515" y="351"/>
                  </a:lnTo>
                  <a:lnTo>
                    <a:pt x="524" y="332"/>
                  </a:lnTo>
                  <a:lnTo>
                    <a:pt x="498" y="312"/>
                  </a:lnTo>
                  <a:lnTo>
                    <a:pt x="489" y="302"/>
                  </a:lnTo>
                  <a:lnTo>
                    <a:pt x="524" y="292"/>
                  </a:lnTo>
                  <a:lnTo>
                    <a:pt x="603" y="292"/>
                  </a:lnTo>
                  <a:lnTo>
                    <a:pt x="620" y="302"/>
                  </a:lnTo>
                  <a:lnTo>
                    <a:pt x="647" y="312"/>
                  </a:lnTo>
                  <a:lnTo>
                    <a:pt x="655" y="312"/>
                  </a:lnTo>
                  <a:lnTo>
                    <a:pt x="664" y="302"/>
                  </a:lnTo>
                  <a:lnTo>
                    <a:pt x="655" y="283"/>
                  </a:lnTo>
                  <a:lnTo>
                    <a:pt x="708" y="146"/>
                  </a:lnTo>
                  <a:lnTo>
                    <a:pt x="716" y="146"/>
                  </a:lnTo>
                  <a:lnTo>
                    <a:pt x="778" y="176"/>
                  </a:lnTo>
                  <a:lnTo>
                    <a:pt x="804" y="176"/>
                  </a:lnTo>
                  <a:lnTo>
                    <a:pt x="813" y="186"/>
                  </a:lnTo>
                  <a:lnTo>
                    <a:pt x="865" y="166"/>
                  </a:lnTo>
                  <a:lnTo>
                    <a:pt x="874" y="78"/>
                  </a:lnTo>
                  <a:lnTo>
                    <a:pt x="900" y="59"/>
                  </a:lnTo>
                  <a:lnTo>
                    <a:pt x="926" y="59"/>
                  </a:lnTo>
                  <a:lnTo>
                    <a:pt x="944" y="30"/>
                  </a:lnTo>
                  <a:lnTo>
                    <a:pt x="953" y="10"/>
                  </a:lnTo>
                  <a:lnTo>
                    <a:pt x="970" y="0"/>
                  </a:lnTo>
                  <a:lnTo>
                    <a:pt x="100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39"/>
            <p:cNvSpPr/>
            <p:nvPr/>
          </p:nvSpPr>
          <p:spPr bwMode="auto">
            <a:xfrm>
              <a:off x="-239" y="423"/>
              <a:ext cx="1478" cy="1284"/>
            </a:xfrm>
            <a:custGeom>
              <a:avLst/>
              <a:gdLst>
                <a:gd name="T0" fmla="*/ 1 w 2705"/>
                <a:gd name="T1" fmla="*/ 1 h 2225"/>
                <a:gd name="T2" fmla="*/ 1 w 2705"/>
                <a:gd name="T3" fmla="*/ 1 h 2225"/>
                <a:gd name="T4" fmla="*/ 1 w 2705"/>
                <a:gd name="T5" fmla="*/ 1 h 2225"/>
                <a:gd name="T6" fmla="*/ 1 w 2705"/>
                <a:gd name="T7" fmla="*/ 1 h 2225"/>
                <a:gd name="T8" fmla="*/ 1 w 2705"/>
                <a:gd name="T9" fmla="*/ 1 h 2225"/>
                <a:gd name="T10" fmla="*/ 1 w 2705"/>
                <a:gd name="T11" fmla="*/ 1 h 2225"/>
                <a:gd name="T12" fmla="*/ 1 w 2705"/>
                <a:gd name="T13" fmla="*/ 1 h 2225"/>
                <a:gd name="T14" fmla="*/ 1 w 2705"/>
                <a:gd name="T15" fmla="*/ 1 h 2225"/>
                <a:gd name="T16" fmla="*/ 1 w 2705"/>
                <a:gd name="T17" fmla="*/ 1 h 2225"/>
                <a:gd name="T18" fmla="*/ 1 w 2705"/>
                <a:gd name="T19" fmla="*/ 1 h 2225"/>
                <a:gd name="T20" fmla="*/ 1 w 2705"/>
                <a:gd name="T21" fmla="*/ 1 h 2225"/>
                <a:gd name="T22" fmla="*/ 1 w 2705"/>
                <a:gd name="T23" fmla="*/ 1 h 2225"/>
                <a:gd name="T24" fmla="*/ 1 w 2705"/>
                <a:gd name="T25" fmla="*/ 1 h 2225"/>
                <a:gd name="T26" fmla="*/ 1 w 2705"/>
                <a:gd name="T27" fmla="*/ 1 h 2225"/>
                <a:gd name="T28" fmla="*/ 1 w 2705"/>
                <a:gd name="T29" fmla="*/ 1 h 2225"/>
                <a:gd name="T30" fmla="*/ 1 w 2705"/>
                <a:gd name="T31" fmla="*/ 1 h 2225"/>
                <a:gd name="T32" fmla="*/ 1 w 2705"/>
                <a:gd name="T33" fmla="*/ 1 h 2225"/>
                <a:gd name="T34" fmla="*/ 1 w 2705"/>
                <a:gd name="T35" fmla="*/ 1 h 2225"/>
                <a:gd name="T36" fmla="*/ 1 w 2705"/>
                <a:gd name="T37" fmla="*/ 1 h 2225"/>
                <a:gd name="T38" fmla="*/ 1 w 2705"/>
                <a:gd name="T39" fmla="*/ 1 h 2225"/>
                <a:gd name="T40" fmla="*/ 1 w 2705"/>
                <a:gd name="T41" fmla="*/ 1 h 2225"/>
                <a:gd name="T42" fmla="*/ 1 w 2705"/>
                <a:gd name="T43" fmla="*/ 1 h 2225"/>
                <a:gd name="T44" fmla="*/ 1 w 2705"/>
                <a:gd name="T45" fmla="*/ 1 h 2225"/>
                <a:gd name="T46" fmla="*/ 1 w 2705"/>
                <a:gd name="T47" fmla="*/ 1 h 2225"/>
                <a:gd name="T48" fmla="*/ 1 w 2705"/>
                <a:gd name="T49" fmla="*/ 1 h 2225"/>
                <a:gd name="T50" fmla="*/ 1 w 2705"/>
                <a:gd name="T51" fmla="*/ 1 h 2225"/>
                <a:gd name="T52" fmla="*/ 1 w 2705"/>
                <a:gd name="T53" fmla="*/ 1 h 2225"/>
                <a:gd name="T54" fmla="*/ 1 w 2705"/>
                <a:gd name="T55" fmla="*/ 1 h 2225"/>
                <a:gd name="T56" fmla="*/ 1 w 2705"/>
                <a:gd name="T57" fmla="*/ 1 h 2225"/>
                <a:gd name="T58" fmla="*/ 1 w 2705"/>
                <a:gd name="T59" fmla="*/ 1 h 2225"/>
                <a:gd name="T60" fmla="*/ 1 w 2705"/>
                <a:gd name="T61" fmla="*/ 1 h 2225"/>
                <a:gd name="T62" fmla="*/ 1 w 2705"/>
                <a:gd name="T63" fmla="*/ 1 h 2225"/>
                <a:gd name="T64" fmla="*/ 1 w 2705"/>
                <a:gd name="T65" fmla="*/ 1 h 2225"/>
                <a:gd name="T66" fmla="*/ 1 w 2705"/>
                <a:gd name="T67" fmla="*/ 1 h 2225"/>
                <a:gd name="T68" fmla="*/ 1 w 2705"/>
                <a:gd name="T69" fmla="*/ 1 h 2225"/>
                <a:gd name="T70" fmla="*/ 1 w 2705"/>
                <a:gd name="T71" fmla="*/ 1 h 2225"/>
                <a:gd name="T72" fmla="*/ 1 w 2705"/>
                <a:gd name="T73" fmla="*/ 1 h 2225"/>
                <a:gd name="T74" fmla="*/ 1 w 2705"/>
                <a:gd name="T75" fmla="*/ 1 h 2225"/>
                <a:gd name="T76" fmla="*/ 1 w 2705"/>
                <a:gd name="T77" fmla="*/ 1 h 2225"/>
                <a:gd name="T78" fmla="*/ 1 w 2705"/>
                <a:gd name="T79" fmla="*/ 1 h 2225"/>
                <a:gd name="T80" fmla="*/ 1 w 2705"/>
                <a:gd name="T81" fmla="*/ 1 h 2225"/>
                <a:gd name="T82" fmla="*/ 1 w 2705"/>
                <a:gd name="T83" fmla="*/ 1 h 2225"/>
                <a:gd name="T84" fmla="*/ 1 w 2705"/>
                <a:gd name="T85" fmla="*/ 1 h 2225"/>
                <a:gd name="T86" fmla="*/ 1 w 2705"/>
                <a:gd name="T87" fmla="*/ 1 h 2225"/>
                <a:gd name="T88" fmla="*/ 1 w 2705"/>
                <a:gd name="T89" fmla="*/ 1 h 2225"/>
                <a:gd name="T90" fmla="*/ 1 w 2705"/>
                <a:gd name="T91" fmla="*/ 1 h 2225"/>
                <a:gd name="T92" fmla="*/ 1 w 2705"/>
                <a:gd name="T93" fmla="*/ 1 h 2225"/>
                <a:gd name="T94" fmla="*/ 1 w 2705"/>
                <a:gd name="T95" fmla="*/ 1 h 2225"/>
                <a:gd name="T96" fmla="*/ 1 w 2705"/>
                <a:gd name="T97" fmla="*/ 1 h 2225"/>
                <a:gd name="T98" fmla="*/ 1 w 2705"/>
                <a:gd name="T99" fmla="*/ 1 h 2225"/>
                <a:gd name="T100" fmla="*/ 1 w 2705"/>
                <a:gd name="T101" fmla="*/ 1 h 2225"/>
                <a:gd name="T102" fmla="*/ 1 w 2705"/>
                <a:gd name="T103" fmla="*/ 1 h 2225"/>
                <a:gd name="T104" fmla="*/ 1 w 2705"/>
                <a:gd name="T105" fmla="*/ 1 h 2225"/>
                <a:gd name="T106" fmla="*/ 1 w 2705"/>
                <a:gd name="T107" fmla="*/ 1 h 2225"/>
                <a:gd name="T108" fmla="*/ 1 w 2705"/>
                <a:gd name="T109" fmla="*/ 1 h 2225"/>
                <a:gd name="T110" fmla="*/ 1 w 2705"/>
                <a:gd name="T111" fmla="*/ 1 h 2225"/>
                <a:gd name="T112" fmla="*/ 1 w 2705"/>
                <a:gd name="T113" fmla="*/ 1 h 2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5"/>
                <a:gd name="T172" fmla="*/ 0 h 2225"/>
                <a:gd name="T173" fmla="*/ 2705 w 2705"/>
                <a:gd name="T174" fmla="*/ 2225 h 2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5" h="2225">
                  <a:moveTo>
                    <a:pt x="1848" y="17"/>
                  </a:moveTo>
                  <a:lnTo>
                    <a:pt x="1864" y="17"/>
                  </a:lnTo>
                  <a:cubicBezTo>
                    <a:pt x="1867" y="17"/>
                    <a:pt x="1869" y="19"/>
                    <a:pt x="1871" y="21"/>
                  </a:cubicBezTo>
                  <a:cubicBezTo>
                    <a:pt x="1872" y="23"/>
                    <a:pt x="1873" y="25"/>
                    <a:pt x="1872" y="28"/>
                  </a:cubicBezTo>
                  <a:lnTo>
                    <a:pt x="1856" y="78"/>
                  </a:lnTo>
                  <a:lnTo>
                    <a:pt x="1854" y="70"/>
                  </a:lnTo>
                  <a:lnTo>
                    <a:pt x="1886" y="104"/>
                  </a:lnTo>
                  <a:cubicBezTo>
                    <a:pt x="1888" y="106"/>
                    <a:pt x="1888" y="108"/>
                    <a:pt x="1888" y="110"/>
                  </a:cubicBezTo>
                  <a:lnTo>
                    <a:pt x="1888" y="126"/>
                  </a:lnTo>
                  <a:lnTo>
                    <a:pt x="1886" y="121"/>
                  </a:lnTo>
                  <a:lnTo>
                    <a:pt x="1934" y="172"/>
                  </a:lnTo>
                  <a:cubicBezTo>
                    <a:pt x="1935" y="172"/>
                    <a:pt x="1936" y="173"/>
                    <a:pt x="1936" y="175"/>
                  </a:cubicBezTo>
                  <a:lnTo>
                    <a:pt x="1952" y="225"/>
                  </a:lnTo>
                  <a:lnTo>
                    <a:pt x="1944" y="220"/>
                  </a:lnTo>
                  <a:lnTo>
                    <a:pt x="2024" y="220"/>
                  </a:lnTo>
                  <a:cubicBezTo>
                    <a:pt x="2027" y="220"/>
                    <a:pt x="2029" y="220"/>
                    <a:pt x="2030" y="222"/>
                  </a:cubicBezTo>
                  <a:lnTo>
                    <a:pt x="2062" y="256"/>
                  </a:lnTo>
                  <a:lnTo>
                    <a:pt x="2056" y="253"/>
                  </a:lnTo>
                  <a:lnTo>
                    <a:pt x="2072" y="253"/>
                  </a:lnTo>
                  <a:cubicBezTo>
                    <a:pt x="2076" y="253"/>
                    <a:pt x="2079" y="255"/>
                    <a:pt x="2080" y="258"/>
                  </a:cubicBezTo>
                  <a:lnTo>
                    <a:pt x="2112" y="343"/>
                  </a:lnTo>
                  <a:lnTo>
                    <a:pt x="2160" y="461"/>
                  </a:lnTo>
                  <a:cubicBezTo>
                    <a:pt x="2160" y="462"/>
                    <a:pt x="2161" y="464"/>
                    <a:pt x="2160" y="465"/>
                  </a:cubicBezTo>
                  <a:lnTo>
                    <a:pt x="2144" y="533"/>
                  </a:lnTo>
                  <a:lnTo>
                    <a:pt x="2144" y="531"/>
                  </a:lnTo>
                  <a:lnTo>
                    <a:pt x="2144" y="548"/>
                  </a:lnTo>
                  <a:cubicBezTo>
                    <a:pt x="2144" y="549"/>
                    <a:pt x="2144" y="550"/>
                    <a:pt x="2144" y="551"/>
                  </a:cubicBezTo>
                  <a:lnTo>
                    <a:pt x="2112" y="619"/>
                  </a:lnTo>
                  <a:lnTo>
                    <a:pt x="2112" y="615"/>
                  </a:lnTo>
                  <a:lnTo>
                    <a:pt x="2112" y="666"/>
                  </a:lnTo>
                  <a:lnTo>
                    <a:pt x="2108" y="659"/>
                  </a:lnTo>
                  <a:lnTo>
                    <a:pt x="2252" y="726"/>
                  </a:lnTo>
                  <a:lnTo>
                    <a:pt x="2249" y="725"/>
                  </a:lnTo>
                  <a:lnTo>
                    <a:pt x="2393" y="742"/>
                  </a:lnTo>
                  <a:cubicBezTo>
                    <a:pt x="2395" y="742"/>
                    <a:pt x="2396" y="743"/>
                    <a:pt x="2398" y="744"/>
                  </a:cubicBezTo>
                  <a:lnTo>
                    <a:pt x="2542" y="862"/>
                  </a:lnTo>
                  <a:lnTo>
                    <a:pt x="2539" y="861"/>
                  </a:lnTo>
                  <a:lnTo>
                    <a:pt x="2587" y="877"/>
                  </a:lnTo>
                  <a:cubicBezTo>
                    <a:pt x="2590" y="878"/>
                    <a:pt x="2592" y="882"/>
                    <a:pt x="2592" y="885"/>
                  </a:cubicBezTo>
                  <a:lnTo>
                    <a:pt x="2592" y="902"/>
                  </a:lnTo>
                  <a:lnTo>
                    <a:pt x="2592" y="898"/>
                  </a:lnTo>
                  <a:lnTo>
                    <a:pt x="2624" y="966"/>
                  </a:lnTo>
                  <a:lnTo>
                    <a:pt x="2656" y="1068"/>
                  </a:lnTo>
                  <a:lnTo>
                    <a:pt x="2655" y="1066"/>
                  </a:lnTo>
                  <a:lnTo>
                    <a:pt x="2703" y="1133"/>
                  </a:lnTo>
                  <a:cubicBezTo>
                    <a:pt x="2705" y="1135"/>
                    <a:pt x="2705" y="1139"/>
                    <a:pt x="2704" y="1141"/>
                  </a:cubicBezTo>
                  <a:lnTo>
                    <a:pt x="2688" y="1175"/>
                  </a:lnTo>
                  <a:lnTo>
                    <a:pt x="2688" y="1171"/>
                  </a:lnTo>
                  <a:lnTo>
                    <a:pt x="2688" y="1222"/>
                  </a:lnTo>
                  <a:cubicBezTo>
                    <a:pt x="2688" y="1226"/>
                    <a:pt x="2686" y="1229"/>
                    <a:pt x="2682" y="1230"/>
                  </a:cubicBezTo>
                  <a:lnTo>
                    <a:pt x="2618" y="1247"/>
                  </a:lnTo>
                  <a:lnTo>
                    <a:pt x="2491" y="1297"/>
                  </a:lnTo>
                  <a:lnTo>
                    <a:pt x="2494" y="1296"/>
                  </a:lnTo>
                  <a:lnTo>
                    <a:pt x="2414" y="1363"/>
                  </a:lnTo>
                  <a:cubicBezTo>
                    <a:pt x="2413" y="1363"/>
                    <a:pt x="2413" y="1364"/>
                    <a:pt x="2412" y="1364"/>
                  </a:cubicBezTo>
                  <a:lnTo>
                    <a:pt x="2348" y="1398"/>
                  </a:lnTo>
                  <a:lnTo>
                    <a:pt x="2352" y="1391"/>
                  </a:lnTo>
                  <a:lnTo>
                    <a:pt x="2352" y="1441"/>
                  </a:lnTo>
                  <a:lnTo>
                    <a:pt x="2368" y="1643"/>
                  </a:lnTo>
                  <a:cubicBezTo>
                    <a:pt x="2369" y="1645"/>
                    <a:pt x="2367" y="1648"/>
                    <a:pt x="2365" y="1650"/>
                  </a:cubicBezTo>
                  <a:cubicBezTo>
                    <a:pt x="2363" y="1651"/>
                    <a:pt x="2360" y="1652"/>
                    <a:pt x="2358" y="1651"/>
                  </a:cubicBezTo>
                  <a:lnTo>
                    <a:pt x="2310" y="1634"/>
                  </a:lnTo>
                  <a:lnTo>
                    <a:pt x="2316" y="1634"/>
                  </a:lnTo>
                  <a:lnTo>
                    <a:pt x="2284" y="1650"/>
                  </a:lnTo>
                  <a:cubicBezTo>
                    <a:pt x="2284" y="1651"/>
                    <a:pt x="2283" y="1651"/>
                    <a:pt x="2282" y="1651"/>
                  </a:cubicBezTo>
                  <a:lnTo>
                    <a:pt x="1978" y="1719"/>
                  </a:lnTo>
                  <a:lnTo>
                    <a:pt x="1981" y="1717"/>
                  </a:lnTo>
                  <a:lnTo>
                    <a:pt x="1933" y="1751"/>
                  </a:lnTo>
                  <a:lnTo>
                    <a:pt x="1936" y="1745"/>
                  </a:lnTo>
                  <a:lnTo>
                    <a:pt x="1936" y="1829"/>
                  </a:lnTo>
                  <a:lnTo>
                    <a:pt x="1934" y="1823"/>
                  </a:lnTo>
                  <a:lnTo>
                    <a:pt x="2030" y="1907"/>
                  </a:lnTo>
                  <a:cubicBezTo>
                    <a:pt x="2033" y="1910"/>
                    <a:pt x="2033" y="1914"/>
                    <a:pt x="2031" y="1917"/>
                  </a:cubicBezTo>
                  <a:lnTo>
                    <a:pt x="1999" y="1968"/>
                  </a:lnTo>
                  <a:cubicBezTo>
                    <a:pt x="1999" y="1969"/>
                    <a:pt x="1998" y="1970"/>
                    <a:pt x="1997" y="1970"/>
                  </a:cubicBezTo>
                  <a:lnTo>
                    <a:pt x="1949" y="2004"/>
                  </a:lnTo>
                  <a:lnTo>
                    <a:pt x="1952" y="1997"/>
                  </a:lnTo>
                  <a:lnTo>
                    <a:pt x="1952" y="2014"/>
                  </a:lnTo>
                  <a:lnTo>
                    <a:pt x="1952" y="2011"/>
                  </a:lnTo>
                  <a:lnTo>
                    <a:pt x="1968" y="2044"/>
                  </a:lnTo>
                  <a:lnTo>
                    <a:pt x="1960" y="2040"/>
                  </a:lnTo>
                  <a:lnTo>
                    <a:pt x="1976" y="2040"/>
                  </a:lnTo>
                  <a:cubicBezTo>
                    <a:pt x="1979" y="2040"/>
                    <a:pt x="1981" y="2041"/>
                    <a:pt x="1982" y="2042"/>
                  </a:cubicBezTo>
                  <a:lnTo>
                    <a:pt x="1998" y="2059"/>
                  </a:lnTo>
                  <a:cubicBezTo>
                    <a:pt x="2000" y="2061"/>
                    <a:pt x="2001" y="2064"/>
                    <a:pt x="2000" y="2067"/>
                  </a:cubicBezTo>
                  <a:cubicBezTo>
                    <a:pt x="2000" y="2069"/>
                    <a:pt x="1998" y="2071"/>
                    <a:pt x="1995" y="2072"/>
                  </a:cubicBezTo>
                  <a:lnTo>
                    <a:pt x="1899" y="2106"/>
                  </a:lnTo>
                  <a:cubicBezTo>
                    <a:pt x="1897" y="2107"/>
                    <a:pt x="1894" y="2107"/>
                    <a:pt x="1892" y="2105"/>
                  </a:cubicBezTo>
                  <a:lnTo>
                    <a:pt x="1844" y="2071"/>
                  </a:lnTo>
                  <a:lnTo>
                    <a:pt x="1813" y="2055"/>
                  </a:lnTo>
                  <a:lnTo>
                    <a:pt x="1816" y="2056"/>
                  </a:lnTo>
                  <a:lnTo>
                    <a:pt x="1752" y="2056"/>
                  </a:lnTo>
                  <a:cubicBezTo>
                    <a:pt x="1751" y="2056"/>
                    <a:pt x="1750" y="2056"/>
                    <a:pt x="1750" y="2055"/>
                  </a:cubicBezTo>
                  <a:lnTo>
                    <a:pt x="1622" y="2005"/>
                  </a:lnTo>
                  <a:lnTo>
                    <a:pt x="1624" y="2005"/>
                  </a:lnTo>
                  <a:lnTo>
                    <a:pt x="1544" y="2005"/>
                  </a:lnTo>
                  <a:lnTo>
                    <a:pt x="1546" y="2005"/>
                  </a:lnTo>
                  <a:lnTo>
                    <a:pt x="1482" y="2022"/>
                  </a:lnTo>
                  <a:cubicBezTo>
                    <a:pt x="1482" y="2022"/>
                    <a:pt x="1481" y="2022"/>
                    <a:pt x="1480" y="2022"/>
                  </a:cubicBezTo>
                  <a:lnTo>
                    <a:pt x="1416" y="2022"/>
                  </a:lnTo>
                  <a:lnTo>
                    <a:pt x="1421" y="2021"/>
                  </a:lnTo>
                  <a:lnTo>
                    <a:pt x="1309" y="2088"/>
                  </a:lnTo>
                  <a:cubicBezTo>
                    <a:pt x="1307" y="2089"/>
                    <a:pt x="1305" y="2090"/>
                    <a:pt x="1303" y="2090"/>
                  </a:cubicBezTo>
                  <a:lnTo>
                    <a:pt x="1207" y="2073"/>
                  </a:lnTo>
                  <a:lnTo>
                    <a:pt x="1212" y="2072"/>
                  </a:lnTo>
                  <a:lnTo>
                    <a:pt x="1132" y="2106"/>
                  </a:lnTo>
                  <a:cubicBezTo>
                    <a:pt x="1129" y="2107"/>
                    <a:pt x="1127" y="2107"/>
                    <a:pt x="1125" y="2106"/>
                  </a:cubicBezTo>
                  <a:lnTo>
                    <a:pt x="1061" y="2072"/>
                  </a:lnTo>
                  <a:lnTo>
                    <a:pt x="1012" y="2038"/>
                  </a:lnTo>
                  <a:lnTo>
                    <a:pt x="1015" y="2039"/>
                  </a:lnTo>
                  <a:lnTo>
                    <a:pt x="903" y="2022"/>
                  </a:lnTo>
                  <a:lnTo>
                    <a:pt x="909" y="2021"/>
                  </a:lnTo>
                  <a:lnTo>
                    <a:pt x="829" y="2072"/>
                  </a:lnTo>
                  <a:cubicBezTo>
                    <a:pt x="827" y="2073"/>
                    <a:pt x="824" y="2073"/>
                    <a:pt x="822" y="2072"/>
                  </a:cubicBezTo>
                  <a:lnTo>
                    <a:pt x="774" y="2055"/>
                  </a:lnTo>
                  <a:cubicBezTo>
                    <a:pt x="773" y="2055"/>
                    <a:pt x="773" y="2055"/>
                    <a:pt x="773" y="2055"/>
                  </a:cubicBezTo>
                  <a:lnTo>
                    <a:pt x="741" y="2038"/>
                  </a:lnTo>
                  <a:lnTo>
                    <a:pt x="744" y="2039"/>
                  </a:lnTo>
                  <a:lnTo>
                    <a:pt x="648" y="2039"/>
                  </a:lnTo>
                  <a:cubicBezTo>
                    <a:pt x="644" y="2039"/>
                    <a:pt x="640" y="2035"/>
                    <a:pt x="640" y="2031"/>
                  </a:cubicBezTo>
                  <a:lnTo>
                    <a:pt x="640" y="1980"/>
                  </a:lnTo>
                  <a:lnTo>
                    <a:pt x="655" y="1984"/>
                  </a:lnTo>
                  <a:lnTo>
                    <a:pt x="527" y="2220"/>
                  </a:lnTo>
                  <a:cubicBezTo>
                    <a:pt x="526" y="2222"/>
                    <a:pt x="524" y="2224"/>
                    <a:pt x="522" y="2224"/>
                  </a:cubicBezTo>
                  <a:cubicBezTo>
                    <a:pt x="519" y="2225"/>
                    <a:pt x="517" y="2224"/>
                    <a:pt x="515" y="2222"/>
                  </a:cubicBezTo>
                  <a:lnTo>
                    <a:pt x="403" y="2121"/>
                  </a:lnTo>
                  <a:cubicBezTo>
                    <a:pt x="403" y="2121"/>
                    <a:pt x="402" y="2120"/>
                    <a:pt x="402" y="2120"/>
                  </a:cubicBezTo>
                  <a:lnTo>
                    <a:pt x="354" y="2053"/>
                  </a:lnTo>
                  <a:cubicBezTo>
                    <a:pt x="353" y="2051"/>
                    <a:pt x="352" y="2049"/>
                    <a:pt x="353" y="2047"/>
                  </a:cubicBezTo>
                  <a:lnTo>
                    <a:pt x="369" y="1929"/>
                  </a:lnTo>
                  <a:lnTo>
                    <a:pt x="374" y="1937"/>
                  </a:lnTo>
                  <a:lnTo>
                    <a:pt x="326" y="1921"/>
                  </a:lnTo>
                  <a:cubicBezTo>
                    <a:pt x="325" y="1920"/>
                    <a:pt x="324" y="1920"/>
                    <a:pt x="324" y="1919"/>
                  </a:cubicBezTo>
                  <a:lnTo>
                    <a:pt x="212" y="1835"/>
                  </a:lnTo>
                  <a:lnTo>
                    <a:pt x="216" y="1837"/>
                  </a:lnTo>
                  <a:lnTo>
                    <a:pt x="184" y="1837"/>
                  </a:lnTo>
                  <a:cubicBezTo>
                    <a:pt x="182" y="1837"/>
                    <a:pt x="179" y="1835"/>
                    <a:pt x="178" y="1833"/>
                  </a:cubicBezTo>
                  <a:lnTo>
                    <a:pt x="146" y="1783"/>
                  </a:lnTo>
                  <a:cubicBezTo>
                    <a:pt x="145" y="1781"/>
                    <a:pt x="144" y="1778"/>
                    <a:pt x="145" y="1776"/>
                  </a:cubicBezTo>
                  <a:lnTo>
                    <a:pt x="161" y="1709"/>
                  </a:lnTo>
                  <a:lnTo>
                    <a:pt x="160" y="1711"/>
                  </a:lnTo>
                  <a:lnTo>
                    <a:pt x="160" y="1694"/>
                  </a:lnTo>
                  <a:lnTo>
                    <a:pt x="164" y="1701"/>
                  </a:lnTo>
                  <a:lnTo>
                    <a:pt x="116" y="1667"/>
                  </a:lnTo>
                  <a:cubicBezTo>
                    <a:pt x="115" y="1666"/>
                    <a:pt x="114" y="1665"/>
                    <a:pt x="113" y="1664"/>
                  </a:cubicBezTo>
                  <a:lnTo>
                    <a:pt x="97" y="1630"/>
                  </a:lnTo>
                  <a:lnTo>
                    <a:pt x="100" y="1633"/>
                  </a:lnTo>
                  <a:lnTo>
                    <a:pt x="20" y="1583"/>
                  </a:lnTo>
                  <a:cubicBezTo>
                    <a:pt x="18" y="1581"/>
                    <a:pt x="16" y="1579"/>
                    <a:pt x="16" y="1576"/>
                  </a:cubicBezTo>
                  <a:lnTo>
                    <a:pt x="16" y="1559"/>
                  </a:lnTo>
                  <a:cubicBezTo>
                    <a:pt x="16" y="1556"/>
                    <a:pt x="19" y="1553"/>
                    <a:pt x="22" y="1552"/>
                  </a:cubicBezTo>
                  <a:lnTo>
                    <a:pt x="70" y="1535"/>
                  </a:lnTo>
                  <a:cubicBezTo>
                    <a:pt x="73" y="1534"/>
                    <a:pt x="76" y="1534"/>
                    <a:pt x="78" y="1537"/>
                  </a:cubicBezTo>
                  <a:lnTo>
                    <a:pt x="94" y="1554"/>
                  </a:lnTo>
                  <a:lnTo>
                    <a:pt x="85" y="1552"/>
                  </a:lnTo>
                  <a:lnTo>
                    <a:pt x="117" y="1535"/>
                  </a:lnTo>
                  <a:lnTo>
                    <a:pt x="113" y="1544"/>
                  </a:lnTo>
                  <a:lnTo>
                    <a:pt x="97" y="1459"/>
                  </a:lnTo>
                  <a:cubicBezTo>
                    <a:pt x="96" y="1459"/>
                    <a:pt x="96" y="1457"/>
                    <a:pt x="97" y="1457"/>
                  </a:cubicBezTo>
                  <a:lnTo>
                    <a:pt x="113" y="1372"/>
                  </a:lnTo>
                  <a:lnTo>
                    <a:pt x="115" y="1380"/>
                  </a:lnTo>
                  <a:lnTo>
                    <a:pt x="51" y="1329"/>
                  </a:lnTo>
                  <a:lnTo>
                    <a:pt x="60" y="1330"/>
                  </a:lnTo>
                  <a:lnTo>
                    <a:pt x="28" y="1347"/>
                  </a:lnTo>
                  <a:cubicBezTo>
                    <a:pt x="26" y="1348"/>
                    <a:pt x="24" y="1348"/>
                    <a:pt x="21" y="1347"/>
                  </a:cubicBezTo>
                  <a:cubicBezTo>
                    <a:pt x="19" y="1347"/>
                    <a:pt x="18" y="1345"/>
                    <a:pt x="17" y="1342"/>
                  </a:cubicBezTo>
                  <a:lnTo>
                    <a:pt x="1" y="1292"/>
                  </a:lnTo>
                  <a:cubicBezTo>
                    <a:pt x="0" y="1290"/>
                    <a:pt x="0" y="1288"/>
                    <a:pt x="1" y="1286"/>
                  </a:cubicBezTo>
                  <a:lnTo>
                    <a:pt x="17" y="1252"/>
                  </a:lnTo>
                  <a:lnTo>
                    <a:pt x="16" y="1256"/>
                  </a:lnTo>
                  <a:lnTo>
                    <a:pt x="16" y="1205"/>
                  </a:lnTo>
                  <a:cubicBezTo>
                    <a:pt x="16" y="1203"/>
                    <a:pt x="17" y="1201"/>
                    <a:pt x="19" y="1200"/>
                  </a:cubicBezTo>
                  <a:lnTo>
                    <a:pt x="51" y="1166"/>
                  </a:lnTo>
                  <a:lnTo>
                    <a:pt x="67" y="1149"/>
                  </a:lnTo>
                  <a:lnTo>
                    <a:pt x="64" y="1155"/>
                  </a:lnTo>
                  <a:lnTo>
                    <a:pt x="64" y="1138"/>
                  </a:lnTo>
                  <a:cubicBezTo>
                    <a:pt x="64" y="1135"/>
                    <a:pt x="66" y="1133"/>
                    <a:pt x="68" y="1131"/>
                  </a:cubicBezTo>
                  <a:lnTo>
                    <a:pt x="116" y="1097"/>
                  </a:lnTo>
                  <a:cubicBezTo>
                    <a:pt x="116" y="1097"/>
                    <a:pt x="117" y="1097"/>
                    <a:pt x="118" y="1096"/>
                  </a:cubicBezTo>
                  <a:lnTo>
                    <a:pt x="166" y="1080"/>
                  </a:lnTo>
                  <a:lnTo>
                    <a:pt x="214" y="1063"/>
                  </a:lnTo>
                  <a:cubicBezTo>
                    <a:pt x="216" y="1062"/>
                    <a:pt x="217" y="1062"/>
                    <a:pt x="219" y="1063"/>
                  </a:cubicBezTo>
                  <a:lnTo>
                    <a:pt x="267" y="1080"/>
                  </a:lnTo>
                  <a:lnTo>
                    <a:pt x="259" y="1082"/>
                  </a:lnTo>
                  <a:lnTo>
                    <a:pt x="275" y="1065"/>
                  </a:lnTo>
                  <a:cubicBezTo>
                    <a:pt x="276" y="1063"/>
                    <a:pt x="278" y="1062"/>
                    <a:pt x="280" y="1062"/>
                  </a:cubicBezTo>
                  <a:cubicBezTo>
                    <a:pt x="283" y="1062"/>
                    <a:pt x="285" y="1063"/>
                    <a:pt x="286" y="1065"/>
                  </a:cubicBezTo>
                  <a:lnTo>
                    <a:pt x="302" y="1082"/>
                  </a:lnTo>
                  <a:cubicBezTo>
                    <a:pt x="304" y="1083"/>
                    <a:pt x="304" y="1085"/>
                    <a:pt x="304" y="1087"/>
                  </a:cubicBezTo>
                  <a:lnTo>
                    <a:pt x="304" y="1121"/>
                  </a:lnTo>
                  <a:lnTo>
                    <a:pt x="300" y="1114"/>
                  </a:lnTo>
                  <a:lnTo>
                    <a:pt x="332" y="1131"/>
                  </a:lnTo>
                  <a:lnTo>
                    <a:pt x="326" y="1130"/>
                  </a:lnTo>
                  <a:lnTo>
                    <a:pt x="374" y="1113"/>
                  </a:lnTo>
                  <a:lnTo>
                    <a:pt x="371" y="1115"/>
                  </a:lnTo>
                  <a:lnTo>
                    <a:pt x="435" y="1048"/>
                  </a:lnTo>
                  <a:cubicBezTo>
                    <a:pt x="437" y="1046"/>
                    <a:pt x="440" y="1045"/>
                    <a:pt x="442" y="1046"/>
                  </a:cubicBezTo>
                  <a:lnTo>
                    <a:pt x="586" y="1079"/>
                  </a:lnTo>
                  <a:lnTo>
                    <a:pt x="579" y="1081"/>
                  </a:lnTo>
                  <a:lnTo>
                    <a:pt x="643" y="1030"/>
                  </a:lnTo>
                  <a:cubicBezTo>
                    <a:pt x="644" y="1030"/>
                    <a:pt x="645" y="1029"/>
                    <a:pt x="647" y="1029"/>
                  </a:cubicBezTo>
                  <a:lnTo>
                    <a:pt x="855" y="978"/>
                  </a:lnTo>
                  <a:lnTo>
                    <a:pt x="849" y="983"/>
                  </a:lnTo>
                  <a:lnTo>
                    <a:pt x="865" y="949"/>
                  </a:lnTo>
                  <a:lnTo>
                    <a:pt x="865" y="950"/>
                  </a:lnTo>
                  <a:lnTo>
                    <a:pt x="881" y="883"/>
                  </a:lnTo>
                  <a:cubicBezTo>
                    <a:pt x="881" y="882"/>
                    <a:pt x="882" y="880"/>
                    <a:pt x="883" y="879"/>
                  </a:cubicBezTo>
                  <a:lnTo>
                    <a:pt x="931" y="829"/>
                  </a:lnTo>
                  <a:cubicBezTo>
                    <a:pt x="932" y="827"/>
                    <a:pt x="934" y="826"/>
                    <a:pt x="936" y="826"/>
                  </a:cubicBezTo>
                  <a:lnTo>
                    <a:pt x="952" y="826"/>
                  </a:lnTo>
                  <a:lnTo>
                    <a:pt x="944" y="834"/>
                  </a:lnTo>
                  <a:lnTo>
                    <a:pt x="944" y="801"/>
                  </a:lnTo>
                  <a:lnTo>
                    <a:pt x="944" y="615"/>
                  </a:lnTo>
                  <a:cubicBezTo>
                    <a:pt x="944" y="614"/>
                    <a:pt x="945" y="613"/>
                    <a:pt x="945" y="612"/>
                  </a:cubicBezTo>
                  <a:lnTo>
                    <a:pt x="961" y="578"/>
                  </a:lnTo>
                  <a:lnTo>
                    <a:pt x="964" y="588"/>
                  </a:lnTo>
                  <a:lnTo>
                    <a:pt x="916" y="554"/>
                  </a:lnTo>
                  <a:cubicBezTo>
                    <a:pt x="915" y="554"/>
                    <a:pt x="915" y="554"/>
                    <a:pt x="915" y="553"/>
                  </a:cubicBezTo>
                  <a:lnTo>
                    <a:pt x="899" y="536"/>
                  </a:lnTo>
                  <a:cubicBezTo>
                    <a:pt x="897" y="534"/>
                    <a:pt x="896" y="532"/>
                    <a:pt x="897" y="529"/>
                  </a:cubicBezTo>
                  <a:cubicBezTo>
                    <a:pt x="898" y="526"/>
                    <a:pt x="900" y="524"/>
                    <a:pt x="902" y="523"/>
                  </a:cubicBezTo>
                  <a:lnTo>
                    <a:pt x="966" y="506"/>
                  </a:lnTo>
                  <a:cubicBezTo>
                    <a:pt x="967" y="506"/>
                    <a:pt x="968" y="506"/>
                    <a:pt x="968" y="506"/>
                  </a:cubicBezTo>
                  <a:lnTo>
                    <a:pt x="1112" y="506"/>
                  </a:lnTo>
                  <a:cubicBezTo>
                    <a:pt x="1114" y="506"/>
                    <a:pt x="1115" y="506"/>
                    <a:pt x="1116" y="507"/>
                  </a:cubicBezTo>
                  <a:lnTo>
                    <a:pt x="1148" y="524"/>
                  </a:lnTo>
                  <a:lnTo>
                    <a:pt x="1147" y="523"/>
                  </a:lnTo>
                  <a:lnTo>
                    <a:pt x="1195" y="540"/>
                  </a:lnTo>
                  <a:lnTo>
                    <a:pt x="1192" y="540"/>
                  </a:lnTo>
                  <a:lnTo>
                    <a:pt x="1208" y="540"/>
                  </a:lnTo>
                  <a:lnTo>
                    <a:pt x="1203" y="542"/>
                  </a:lnTo>
                  <a:lnTo>
                    <a:pt x="1219" y="525"/>
                  </a:lnTo>
                  <a:lnTo>
                    <a:pt x="1217" y="534"/>
                  </a:lnTo>
                  <a:lnTo>
                    <a:pt x="1201" y="501"/>
                  </a:lnTo>
                  <a:cubicBezTo>
                    <a:pt x="1200" y="499"/>
                    <a:pt x="1200" y="496"/>
                    <a:pt x="1201" y="494"/>
                  </a:cubicBezTo>
                  <a:lnTo>
                    <a:pt x="1297" y="258"/>
                  </a:lnTo>
                  <a:cubicBezTo>
                    <a:pt x="1298" y="255"/>
                    <a:pt x="1301" y="253"/>
                    <a:pt x="1304" y="253"/>
                  </a:cubicBezTo>
                  <a:lnTo>
                    <a:pt x="1320" y="253"/>
                  </a:lnTo>
                  <a:cubicBezTo>
                    <a:pt x="1322" y="253"/>
                    <a:pt x="1323" y="254"/>
                    <a:pt x="1324" y="254"/>
                  </a:cubicBezTo>
                  <a:lnTo>
                    <a:pt x="1436" y="305"/>
                  </a:lnTo>
                  <a:lnTo>
                    <a:pt x="1432" y="304"/>
                  </a:lnTo>
                  <a:lnTo>
                    <a:pt x="1480" y="304"/>
                  </a:lnTo>
                  <a:cubicBezTo>
                    <a:pt x="1483" y="304"/>
                    <a:pt x="1485" y="305"/>
                    <a:pt x="1486" y="306"/>
                  </a:cubicBezTo>
                  <a:lnTo>
                    <a:pt x="1502" y="323"/>
                  </a:lnTo>
                  <a:lnTo>
                    <a:pt x="1494" y="321"/>
                  </a:lnTo>
                  <a:lnTo>
                    <a:pt x="1590" y="287"/>
                  </a:lnTo>
                  <a:lnTo>
                    <a:pt x="1584" y="294"/>
                  </a:lnTo>
                  <a:lnTo>
                    <a:pt x="1600" y="142"/>
                  </a:lnTo>
                  <a:cubicBezTo>
                    <a:pt x="1601" y="140"/>
                    <a:pt x="1602" y="138"/>
                    <a:pt x="1604" y="137"/>
                  </a:cubicBezTo>
                  <a:lnTo>
                    <a:pt x="1652" y="103"/>
                  </a:lnTo>
                  <a:cubicBezTo>
                    <a:pt x="1653" y="102"/>
                    <a:pt x="1655" y="102"/>
                    <a:pt x="1656" y="102"/>
                  </a:cubicBezTo>
                  <a:lnTo>
                    <a:pt x="1704" y="102"/>
                  </a:lnTo>
                  <a:lnTo>
                    <a:pt x="1698" y="105"/>
                  </a:lnTo>
                  <a:lnTo>
                    <a:pt x="1730" y="55"/>
                  </a:lnTo>
                  <a:lnTo>
                    <a:pt x="1745" y="22"/>
                  </a:lnTo>
                  <a:cubicBezTo>
                    <a:pt x="1746" y="20"/>
                    <a:pt x="1747" y="19"/>
                    <a:pt x="1749" y="18"/>
                  </a:cubicBezTo>
                  <a:lnTo>
                    <a:pt x="1781" y="1"/>
                  </a:lnTo>
                  <a:cubicBezTo>
                    <a:pt x="1782" y="0"/>
                    <a:pt x="1785" y="0"/>
                    <a:pt x="1786" y="1"/>
                  </a:cubicBezTo>
                  <a:lnTo>
                    <a:pt x="1850" y="18"/>
                  </a:lnTo>
                  <a:lnTo>
                    <a:pt x="1846" y="33"/>
                  </a:lnTo>
                  <a:lnTo>
                    <a:pt x="1782" y="16"/>
                  </a:lnTo>
                  <a:lnTo>
                    <a:pt x="1788" y="16"/>
                  </a:lnTo>
                  <a:lnTo>
                    <a:pt x="1756" y="32"/>
                  </a:lnTo>
                  <a:lnTo>
                    <a:pt x="1760" y="29"/>
                  </a:lnTo>
                  <a:lnTo>
                    <a:pt x="1743" y="63"/>
                  </a:lnTo>
                  <a:lnTo>
                    <a:pt x="1711" y="114"/>
                  </a:lnTo>
                  <a:cubicBezTo>
                    <a:pt x="1710" y="116"/>
                    <a:pt x="1707" y="118"/>
                    <a:pt x="1704" y="118"/>
                  </a:cubicBezTo>
                  <a:lnTo>
                    <a:pt x="1656" y="118"/>
                  </a:lnTo>
                  <a:lnTo>
                    <a:pt x="1661" y="116"/>
                  </a:lnTo>
                  <a:lnTo>
                    <a:pt x="1613" y="150"/>
                  </a:lnTo>
                  <a:lnTo>
                    <a:pt x="1616" y="144"/>
                  </a:lnTo>
                  <a:lnTo>
                    <a:pt x="1600" y="296"/>
                  </a:lnTo>
                  <a:cubicBezTo>
                    <a:pt x="1600" y="299"/>
                    <a:pt x="1598" y="302"/>
                    <a:pt x="1595" y="303"/>
                  </a:cubicBezTo>
                  <a:lnTo>
                    <a:pt x="1499" y="336"/>
                  </a:lnTo>
                  <a:cubicBezTo>
                    <a:pt x="1496" y="337"/>
                    <a:pt x="1493" y="337"/>
                    <a:pt x="1491" y="334"/>
                  </a:cubicBezTo>
                  <a:lnTo>
                    <a:pt x="1475" y="317"/>
                  </a:lnTo>
                  <a:lnTo>
                    <a:pt x="1480" y="320"/>
                  </a:lnTo>
                  <a:lnTo>
                    <a:pt x="1432" y="320"/>
                  </a:lnTo>
                  <a:cubicBezTo>
                    <a:pt x="1431" y="320"/>
                    <a:pt x="1430" y="320"/>
                    <a:pt x="1429" y="319"/>
                  </a:cubicBezTo>
                  <a:lnTo>
                    <a:pt x="1317" y="269"/>
                  </a:lnTo>
                  <a:lnTo>
                    <a:pt x="1320" y="269"/>
                  </a:lnTo>
                  <a:lnTo>
                    <a:pt x="1304" y="269"/>
                  </a:lnTo>
                  <a:lnTo>
                    <a:pt x="1312" y="264"/>
                  </a:lnTo>
                  <a:lnTo>
                    <a:pt x="1216" y="500"/>
                  </a:lnTo>
                  <a:lnTo>
                    <a:pt x="1216" y="494"/>
                  </a:lnTo>
                  <a:lnTo>
                    <a:pt x="1232" y="528"/>
                  </a:lnTo>
                  <a:cubicBezTo>
                    <a:pt x="1233" y="531"/>
                    <a:pt x="1233" y="534"/>
                    <a:pt x="1230" y="536"/>
                  </a:cubicBezTo>
                  <a:lnTo>
                    <a:pt x="1214" y="553"/>
                  </a:lnTo>
                  <a:cubicBezTo>
                    <a:pt x="1213" y="555"/>
                    <a:pt x="1211" y="556"/>
                    <a:pt x="1208" y="556"/>
                  </a:cubicBezTo>
                  <a:lnTo>
                    <a:pt x="1192" y="556"/>
                  </a:lnTo>
                  <a:cubicBezTo>
                    <a:pt x="1192" y="556"/>
                    <a:pt x="1191" y="556"/>
                    <a:pt x="1190" y="555"/>
                  </a:cubicBezTo>
                  <a:lnTo>
                    <a:pt x="1142" y="539"/>
                  </a:lnTo>
                  <a:cubicBezTo>
                    <a:pt x="1141" y="538"/>
                    <a:pt x="1141" y="538"/>
                    <a:pt x="1141" y="538"/>
                  </a:cubicBezTo>
                  <a:lnTo>
                    <a:pt x="1109" y="521"/>
                  </a:lnTo>
                  <a:lnTo>
                    <a:pt x="1112" y="522"/>
                  </a:lnTo>
                  <a:lnTo>
                    <a:pt x="968" y="522"/>
                  </a:lnTo>
                  <a:lnTo>
                    <a:pt x="970" y="522"/>
                  </a:lnTo>
                  <a:lnTo>
                    <a:pt x="906" y="539"/>
                  </a:lnTo>
                  <a:lnTo>
                    <a:pt x="910" y="525"/>
                  </a:lnTo>
                  <a:lnTo>
                    <a:pt x="926" y="542"/>
                  </a:lnTo>
                  <a:lnTo>
                    <a:pt x="925" y="541"/>
                  </a:lnTo>
                  <a:lnTo>
                    <a:pt x="973" y="575"/>
                  </a:lnTo>
                  <a:cubicBezTo>
                    <a:pt x="976" y="577"/>
                    <a:pt x="977" y="581"/>
                    <a:pt x="976" y="585"/>
                  </a:cubicBezTo>
                  <a:lnTo>
                    <a:pt x="960" y="619"/>
                  </a:lnTo>
                  <a:lnTo>
                    <a:pt x="960" y="615"/>
                  </a:lnTo>
                  <a:lnTo>
                    <a:pt x="960" y="801"/>
                  </a:lnTo>
                  <a:lnTo>
                    <a:pt x="960" y="834"/>
                  </a:lnTo>
                  <a:cubicBezTo>
                    <a:pt x="960" y="839"/>
                    <a:pt x="957" y="842"/>
                    <a:pt x="952" y="842"/>
                  </a:cubicBezTo>
                  <a:lnTo>
                    <a:pt x="936" y="842"/>
                  </a:lnTo>
                  <a:lnTo>
                    <a:pt x="942" y="840"/>
                  </a:lnTo>
                  <a:lnTo>
                    <a:pt x="894" y="890"/>
                  </a:lnTo>
                  <a:lnTo>
                    <a:pt x="896" y="887"/>
                  </a:lnTo>
                  <a:lnTo>
                    <a:pt x="880" y="954"/>
                  </a:lnTo>
                  <a:cubicBezTo>
                    <a:pt x="880" y="955"/>
                    <a:pt x="880" y="955"/>
                    <a:pt x="880" y="956"/>
                  </a:cubicBezTo>
                  <a:lnTo>
                    <a:pt x="864" y="989"/>
                  </a:lnTo>
                  <a:cubicBezTo>
                    <a:pt x="863" y="992"/>
                    <a:pt x="861" y="993"/>
                    <a:pt x="858" y="994"/>
                  </a:cubicBezTo>
                  <a:lnTo>
                    <a:pt x="650" y="1044"/>
                  </a:lnTo>
                  <a:lnTo>
                    <a:pt x="653" y="1043"/>
                  </a:lnTo>
                  <a:lnTo>
                    <a:pt x="589" y="1093"/>
                  </a:lnTo>
                  <a:cubicBezTo>
                    <a:pt x="588" y="1095"/>
                    <a:pt x="585" y="1096"/>
                    <a:pt x="583" y="1095"/>
                  </a:cubicBezTo>
                  <a:lnTo>
                    <a:pt x="439" y="1061"/>
                  </a:lnTo>
                  <a:lnTo>
                    <a:pt x="446" y="1059"/>
                  </a:lnTo>
                  <a:lnTo>
                    <a:pt x="382" y="1126"/>
                  </a:lnTo>
                  <a:cubicBezTo>
                    <a:pt x="381" y="1127"/>
                    <a:pt x="380" y="1128"/>
                    <a:pt x="379" y="1128"/>
                  </a:cubicBezTo>
                  <a:lnTo>
                    <a:pt x="331" y="1145"/>
                  </a:lnTo>
                  <a:cubicBezTo>
                    <a:pt x="329" y="1146"/>
                    <a:pt x="327" y="1146"/>
                    <a:pt x="325" y="1145"/>
                  </a:cubicBezTo>
                  <a:lnTo>
                    <a:pt x="293" y="1128"/>
                  </a:lnTo>
                  <a:cubicBezTo>
                    <a:pt x="290" y="1127"/>
                    <a:pt x="288" y="1124"/>
                    <a:pt x="288" y="1121"/>
                  </a:cubicBezTo>
                  <a:lnTo>
                    <a:pt x="288" y="1087"/>
                  </a:lnTo>
                  <a:lnTo>
                    <a:pt x="291" y="1093"/>
                  </a:lnTo>
                  <a:lnTo>
                    <a:pt x="275" y="1076"/>
                  </a:lnTo>
                  <a:lnTo>
                    <a:pt x="286" y="1076"/>
                  </a:lnTo>
                  <a:lnTo>
                    <a:pt x="270" y="1093"/>
                  </a:lnTo>
                  <a:cubicBezTo>
                    <a:pt x="268" y="1095"/>
                    <a:pt x="265" y="1096"/>
                    <a:pt x="262" y="1095"/>
                  </a:cubicBezTo>
                  <a:lnTo>
                    <a:pt x="214" y="1078"/>
                  </a:lnTo>
                  <a:lnTo>
                    <a:pt x="219" y="1078"/>
                  </a:lnTo>
                  <a:lnTo>
                    <a:pt x="171" y="1095"/>
                  </a:lnTo>
                  <a:lnTo>
                    <a:pt x="123" y="1112"/>
                  </a:lnTo>
                  <a:lnTo>
                    <a:pt x="125" y="1111"/>
                  </a:lnTo>
                  <a:lnTo>
                    <a:pt x="77" y="1144"/>
                  </a:lnTo>
                  <a:lnTo>
                    <a:pt x="80" y="1138"/>
                  </a:lnTo>
                  <a:lnTo>
                    <a:pt x="80" y="1155"/>
                  </a:lnTo>
                  <a:cubicBezTo>
                    <a:pt x="80" y="1157"/>
                    <a:pt x="80" y="1159"/>
                    <a:pt x="78" y="1160"/>
                  </a:cubicBezTo>
                  <a:lnTo>
                    <a:pt x="62" y="1177"/>
                  </a:lnTo>
                  <a:lnTo>
                    <a:pt x="30" y="1211"/>
                  </a:lnTo>
                  <a:lnTo>
                    <a:pt x="32" y="1205"/>
                  </a:lnTo>
                  <a:lnTo>
                    <a:pt x="32" y="1256"/>
                  </a:lnTo>
                  <a:cubicBezTo>
                    <a:pt x="32" y="1257"/>
                    <a:pt x="32" y="1258"/>
                    <a:pt x="32" y="1259"/>
                  </a:cubicBezTo>
                  <a:lnTo>
                    <a:pt x="16" y="1293"/>
                  </a:lnTo>
                  <a:lnTo>
                    <a:pt x="16" y="1287"/>
                  </a:lnTo>
                  <a:lnTo>
                    <a:pt x="32" y="1338"/>
                  </a:lnTo>
                  <a:lnTo>
                    <a:pt x="21" y="1333"/>
                  </a:lnTo>
                  <a:lnTo>
                    <a:pt x="53" y="1316"/>
                  </a:lnTo>
                  <a:cubicBezTo>
                    <a:pt x="56" y="1315"/>
                    <a:pt x="59" y="1315"/>
                    <a:pt x="61" y="1317"/>
                  </a:cubicBezTo>
                  <a:lnTo>
                    <a:pt x="125" y="1367"/>
                  </a:lnTo>
                  <a:cubicBezTo>
                    <a:pt x="128" y="1369"/>
                    <a:pt x="129" y="1372"/>
                    <a:pt x="128" y="1375"/>
                  </a:cubicBezTo>
                  <a:lnTo>
                    <a:pt x="112" y="1459"/>
                  </a:lnTo>
                  <a:lnTo>
                    <a:pt x="112" y="1457"/>
                  </a:lnTo>
                  <a:lnTo>
                    <a:pt x="128" y="1541"/>
                  </a:lnTo>
                  <a:cubicBezTo>
                    <a:pt x="129" y="1544"/>
                    <a:pt x="127" y="1548"/>
                    <a:pt x="124" y="1549"/>
                  </a:cubicBezTo>
                  <a:lnTo>
                    <a:pt x="92" y="1566"/>
                  </a:lnTo>
                  <a:cubicBezTo>
                    <a:pt x="89" y="1568"/>
                    <a:pt x="85" y="1567"/>
                    <a:pt x="83" y="1565"/>
                  </a:cubicBezTo>
                  <a:lnTo>
                    <a:pt x="67" y="1548"/>
                  </a:lnTo>
                  <a:lnTo>
                    <a:pt x="75" y="1550"/>
                  </a:lnTo>
                  <a:lnTo>
                    <a:pt x="27" y="1567"/>
                  </a:lnTo>
                  <a:lnTo>
                    <a:pt x="32" y="1559"/>
                  </a:lnTo>
                  <a:lnTo>
                    <a:pt x="32" y="1576"/>
                  </a:lnTo>
                  <a:lnTo>
                    <a:pt x="29" y="1569"/>
                  </a:lnTo>
                  <a:lnTo>
                    <a:pt x="109" y="1620"/>
                  </a:lnTo>
                  <a:cubicBezTo>
                    <a:pt x="110" y="1621"/>
                    <a:pt x="111" y="1622"/>
                    <a:pt x="112" y="1623"/>
                  </a:cubicBezTo>
                  <a:lnTo>
                    <a:pt x="128" y="1657"/>
                  </a:lnTo>
                  <a:lnTo>
                    <a:pt x="125" y="1654"/>
                  </a:lnTo>
                  <a:lnTo>
                    <a:pt x="173" y="1687"/>
                  </a:lnTo>
                  <a:cubicBezTo>
                    <a:pt x="175" y="1689"/>
                    <a:pt x="176" y="1691"/>
                    <a:pt x="176" y="1694"/>
                  </a:cubicBezTo>
                  <a:lnTo>
                    <a:pt x="176" y="1711"/>
                  </a:lnTo>
                  <a:cubicBezTo>
                    <a:pt x="176" y="1711"/>
                    <a:pt x="176" y="1712"/>
                    <a:pt x="176" y="1713"/>
                  </a:cubicBezTo>
                  <a:lnTo>
                    <a:pt x="160" y="1780"/>
                  </a:lnTo>
                  <a:lnTo>
                    <a:pt x="159" y="1774"/>
                  </a:lnTo>
                  <a:lnTo>
                    <a:pt x="191" y="1825"/>
                  </a:lnTo>
                  <a:lnTo>
                    <a:pt x="184" y="1821"/>
                  </a:lnTo>
                  <a:lnTo>
                    <a:pt x="216" y="1821"/>
                  </a:lnTo>
                  <a:cubicBezTo>
                    <a:pt x="218" y="1821"/>
                    <a:pt x="220" y="1821"/>
                    <a:pt x="221" y="1822"/>
                  </a:cubicBezTo>
                  <a:lnTo>
                    <a:pt x="333" y="1907"/>
                  </a:lnTo>
                  <a:lnTo>
                    <a:pt x="331" y="1906"/>
                  </a:lnTo>
                  <a:lnTo>
                    <a:pt x="379" y="1922"/>
                  </a:lnTo>
                  <a:cubicBezTo>
                    <a:pt x="383" y="1924"/>
                    <a:pt x="385" y="1927"/>
                    <a:pt x="384" y="1931"/>
                  </a:cubicBezTo>
                  <a:lnTo>
                    <a:pt x="368" y="2049"/>
                  </a:lnTo>
                  <a:lnTo>
                    <a:pt x="367" y="2043"/>
                  </a:lnTo>
                  <a:lnTo>
                    <a:pt x="415" y="2111"/>
                  </a:lnTo>
                  <a:lnTo>
                    <a:pt x="414" y="2109"/>
                  </a:lnTo>
                  <a:lnTo>
                    <a:pt x="526" y="2211"/>
                  </a:lnTo>
                  <a:lnTo>
                    <a:pt x="513" y="2213"/>
                  </a:lnTo>
                  <a:lnTo>
                    <a:pt x="641" y="1977"/>
                  </a:lnTo>
                  <a:cubicBezTo>
                    <a:pt x="643" y="1973"/>
                    <a:pt x="647" y="1972"/>
                    <a:pt x="650" y="1973"/>
                  </a:cubicBezTo>
                  <a:cubicBezTo>
                    <a:pt x="654" y="1974"/>
                    <a:pt x="656" y="1977"/>
                    <a:pt x="656" y="1980"/>
                  </a:cubicBezTo>
                  <a:lnTo>
                    <a:pt x="656" y="2031"/>
                  </a:lnTo>
                  <a:lnTo>
                    <a:pt x="648" y="2023"/>
                  </a:lnTo>
                  <a:lnTo>
                    <a:pt x="744" y="2023"/>
                  </a:lnTo>
                  <a:cubicBezTo>
                    <a:pt x="746" y="2023"/>
                    <a:pt x="747" y="2023"/>
                    <a:pt x="748" y="2024"/>
                  </a:cubicBezTo>
                  <a:lnTo>
                    <a:pt x="780" y="2041"/>
                  </a:lnTo>
                  <a:lnTo>
                    <a:pt x="779" y="2040"/>
                  </a:lnTo>
                  <a:lnTo>
                    <a:pt x="827" y="2057"/>
                  </a:lnTo>
                  <a:lnTo>
                    <a:pt x="820" y="2058"/>
                  </a:lnTo>
                  <a:lnTo>
                    <a:pt x="900" y="2007"/>
                  </a:lnTo>
                  <a:cubicBezTo>
                    <a:pt x="902" y="2006"/>
                    <a:pt x="904" y="2006"/>
                    <a:pt x="906" y="2006"/>
                  </a:cubicBezTo>
                  <a:lnTo>
                    <a:pt x="1018" y="2023"/>
                  </a:lnTo>
                  <a:cubicBezTo>
                    <a:pt x="1019" y="2023"/>
                    <a:pt x="1020" y="2024"/>
                    <a:pt x="1021" y="2025"/>
                  </a:cubicBezTo>
                  <a:lnTo>
                    <a:pt x="1068" y="2058"/>
                  </a:lnTo>
                  <a:lnTo>
                    <a:pt x="1132" y="2091"/>
                  </a:lnTo>
                  <a:lnTo>
                    <a:pt x="1125" y="2091"/>
                  </a:lnTo>
                  <a:lnTo>
                    <a:pt x="1205" y="2057"/>
                  </a:lnTo>
                  <a:cubicBezTo>
                    <a:pt x="1207" y="2057"/>
                    <a:pt x="1208" y="2057"/>
                    <a:pt x="1210" y="2057"/>
                  </a:cubicBezTo>
                  <a:lnTo>
                    <a:pt x="1306" y="2074"/>
                  </a:lnTo>
                  <a:lnTo>
                    <a:pt x="1300" y="2075"/>
                  </a:lnTo>
                  <a:lnTo>
                    <a:pt x="1412" y="2007"/>
                  </a:lnTo>
                  <a:cubicBezTo>
                    <a:pt x="1414" y="2007"/>
                    <a:pt x="1415" y="2006"/>
                    <a:pt x="1416" y="2006"/>
                  </a:cubicBezTo>
                  <a:lnTo>
                    <a:pt x="1480" y="2006"/>
                  </a:lnTo>
                  <a:lnTo>
                    <a:pt x="1478" y="2006"/>
                  </a:lnTo>
                  <a:lnTo>
                    <a:pt x="1542" y="1990"/>
                  </a:lnTo>
                  <a:cubicBezTo>
                    <a:pt x="1543" y="1989"/>
                    <a:pt x="1544" y="1989"/>
                    <a:pt x="1544" y="1989"/>
                  </a:cubicBezTo>
                  <a:lnTo>
                    <a:pt x="1624" y="1989"/>
                  </a:lnTo>
                  <a:cubicBezTo>
                    <a:pt x="1625" y="1989"/>
                    <a:pt x="1626" y="1990"/>
                    <a:pt x="1627" y="1990"/>
                  </a:cubicBezTo>
                  <a:lnTo>
                    <a:pt x="1755" y="2040"/>
                  </a:lnTo>
                  <a:lnTo>
                    <a:pt x="1752" y="2040"/>
                  </a:lnTo>
                  <a:lnTo>
                    <a:pt x="1816" y="2040"/>
                  </a:lnTo>
                  <a:cubicBezTo>
                    <a:pt x="1818" y="2040"/>
                    <a:pt x="1819" y="2040"/>
                    <a:pt x="1820" y="2041"/>
                  </a:cubicBezTo>
                  <a:lnTo>
                    <a:pt x="1853" y="2058"/>
                  </a:lnTo>
                  <a:lnTo>
                    <a:pt x="1901" y="2092"/>
                  </a:lnTo>
                  <a:lnTo>
                    <a:pt x="1894" y="2091"/>
                  </a:lnTo>
                  <a:lnTo>
                    <a:pt x="1990" y="2057"/>
                  </a:lnTo>
                  <a:lnTo>
                    <a:pt x="1987" y="2070"/>
                  </a:lnTo>
                  <a:lnTo>
                    <a:pt x="1971" y="2053"/>
                  </a:lnTo>
                  <a:lnTo>
                    <a:pt x="1976" y="2056"/>
                  </a:lnTo>
                  <a:lnTo>
                    <a:pt x="1960" y="2056"/>
                  </a:lnTo>
                  <a:cubicBezTo>
                    <a:pt x="1957" y="2056"/>
                    <a:pt x="1955" y="2054"/>
                    <a:pt x="1953" y="2051"/>
                  </a:cubicBezTo>
                  <a:lnTo>
                    <a:pt x="1937" y="2018"/>
                  </a:lnTo>
                  <a:cubicBezTo>
                    <a:pt x="1937" y="2017"/>
                    <a:pt x="1936" y="2015"/>
                    <a:pt x="1936" y="2014"/>
                  </a:cubicBezTo>
                  <a:lnTo>
                    <a:pt x="1936" y="1997"/>
                  </a:lnTo>
                  <a:cubicBezTo>
                    <a:pt x="1936" y="1995"/>
                    <a:pt x="1938" y="1992"/>
                    <a:pt x="1940" y="1991"/>
                  </a:cubicBezTo>
                  <a:lnTo>
                    <a:pt x="1988" y="1957"/>
                  </a:lnTo>
                  <a:lnTo>
                    <a:pt x="1986" y="1959"/>
                  </a:lnTo>
                  <a:lnTo>
                    <a:pt x="2018" y="1909"/>
                  </a:lnTo>
                  <a:lnTo>
                    <a:pt x="2019" y="1919"/>
                  </a:lnTo>
                  <a:lnTo>
                    <a:pt x="1923" y="1835"/>
                  </a:lnTo>
                  <a:cubicBezTo>
                    <a:pt x="1921" y="1833"/>
                    <a:pt x="1920" y="1831"/>
                    <a:pt x="1920" y="1829"/>
                  </a:cubicBezTo>
                  <a:lnTo>
                    <a:pt x="1920" y="1745"/>
                  </a:lnTo>
                  <a:cubicBezTo>
                    <a:pt x="1920" y="1742"/>
                    <a:pt x="1922" y="1739"/>
                    <a:pt x="1924" y="1738"/>
                  </a:cubicBezTo>
                  <a:lnTo>
                    <a:pt x="1972" y="1704"/>
                  </a:lnTo>
                  <a:cubicBezTo>
                    <a:pt x="1973" y="1704"/>
                    <a:pt x="1974" y="1703"/>
                    <a:pt x="1975" y="1703"/>
                  </a:cubicBezTo>
                  <a:lnTo>
                    <a:pt x="2279" y="1636"/>
                  </a:lnTo>
                  <a:lnTo>
                    <a:pt x="2277" y="1636"/>
                  </a:lnTo>
                  <a:lnTo>
                    <a:pt x="2309" y="1619"/>
                  </a:lnTo>
                  <a:cubicBezTo>
                    <a:pt x="2311" y="1618"/>
                    <a:pt x="2313" y="1618"/>
                    <a:pt x="2315" y="1619"/>
                  </a:cubicBezTo>
                  <a:lnTo>
                    <a:pt x="2363" y="1636"/>
                  </a:lnTo>
                  <a:lnTo>
                    <a:pt x="2352" y="1644"/>
                  </a:lnTo>
                  <a:lnTo>
                    <a:pt x="2336" y="1441"/>
                  </a:lnTo>
                  <a:lnTo>
                    <a:pt x="2336" y="1391"/>
                  </a:lnTo>
                  <a:cubicBezTo>
                    <a:pt x="2336" y="1388"/>
                    <a:pt x="2338" y="1385"/>
                    <a:pt x="2341" y="1383"/>
                  </a:cubicBezTo>
                  <a:lnTo>
                    <a:pt x="2405" y="1350"/>
                  </a:lnTo>
                  <a:lnTo>
                    <a:pt x="2403" y="1351"/>
                  </a:lnTo>
                  <a:lnTo>
                    <a:pt x="2483" y="1283"/>
                  </a:lnTo>
                  <a:cubicBezTo>
                    <a:pt x="2484" y="1283"/>
                    <a:pt x="2485" y="1282"/>
                    <a:pt x="2486" y="1282"/>
                  </a:cubicBezTo>
                  <a:lnTo>
                    <a:pt x="2614" y="1231"/>
                  </a:lnTo>
                  <a:lnTo>
                    <a:pt x="2678" y="1214"/>
                  </a:lnTo>
                  <a:lnTo>
                    <a:pt x="2672" y="1222"/>
                  </a:lnTo>
                  <a:lnTo>
                    <a:pt x="2672" y="1171"/>
                  </a:lnTo>
                  <a:cubicBezTo>
                    <a:pt x="2672" y="1170"/>
                    <a:pt x="2673" y="1169"/>
                    <a:pt x="2673" y="1168"/>
                  </a:cubicBezTo>
                  <a:lnTo>
                    <a:pt x="2689" y="1134"/>
                  </a:lnTo>
                  <a:lnTo>
                    <a:pt x="2690" y="1142"/>
                  </a:lnTo>
                  <a:lnTo>
                    <a:pt x="2642" y="1075"/>
                  </a:lnTo>
                  <a:cubicBezTo>
                    <a:pt x="2641" y="1074"/>
                    <a:pt x="2641" y="1074"/>
                    <a:pt x="2641" y="1073"/>
                  </a:cubicBezTo>
                  <a:lnTo>
                    <a:pt x="2609" y="973"/>
                  </a:lnTo>
                  <a:lnTo>
                    <a:pt x="2577" y="905"/>
                  </a:lnTo>
                  <a:cubicBezTo>
                    <a:pt x="2577" y="904"/>
                    <a:pt x="2576" y="903"/>
                    <a:pt x="2576" y="902"/>
                  </a:cubicBezTo>
                  <a:lnTo>
                    <a:pt x="2576" y="885"/>
                  </a:lnTo>
                  <a:lnTo>
                    <a:pt x="2582" y="892"/>
                  </a:lnTo>
                  <a:lnTo>
                    <a:pt x="2534" y="876"/>
                  </a:lnTo>
                  <a:cubicBezTo>
                    <a:pt x="2533" y="875"/>
                    <a:pt x="2532" y="875"/>
                    <a:pt x="2531" y="874"/>
                  </a:cubicBezTo>
                  <a:lnTo>
                    <a:pt x="2387" y="756"/>
                  </a:lnTo>
                  <a:lnTo>
                    <a:pt x="2392" y="758"/>
                  </a:lnTo>
                  <a:lnTo>
                    <a:pt x="2248" y="741"/>
                  </a:lnTo>
                  <a:cubicBezTo>
                    <a:pt x="2247" y="741"/>
                    <a:pt x="2246" y="741"/>
                    <a:pt x="2245" y="740"/>
                  </a:cubicBezTo>
                  <a:lnTo>
                    <a:pt x="2101" y="673"/>
                  </a:lnTo>
                  <a:cubicBezTo>
                    <a:pt x="2098" y="672"/>
                    <a:pt x="2096" y="669"/>
                    <a:pt x="2096" y="666"/>
                  </a:cubicBezTo>
                  <a:lnTo>
                    <a:pt x="2096" y="615"/>
                  </a:lnTo>
                  <a:cubicBezTo>
                    <a:pt x="2096" y="614"/>
                    <a:pt x="2097" y="613"/>
                    <a:pt x="2097" y="612"/>
                  </a:cubicBezTo>
                  <a:lnTo>
                    <a:pt x="2129" y="544"/>
                  </a:lnTo>
                  <a:lnTo>
                    <a:pt x="2128" y="548"/>
                  </a:lnTo>
                  <a:lnTo>
                    <a:pt x="2128" y="531"/>
                  </a:lnTo>
                  <a:cubicBezTo>
                    <a:pt x="2128" y="530"/>
                    <a:pt x="2129" y="530"/>
                    <a:pt x="2129" y="529"/>
                  </a:cubicBezTo>
                  <a:lnTo>
                    <a:pt x="2145" y="462"/>
                  </a:lnTo>
                  <a:lnTo>
                    <a:pt x="2145" y="467"/>
                  </a:lnTo>
                  <a:lnTo>
                    <a:pt x="2097" y="348"/>
                  </a:lnTo>
                  <a:lnTo>
                    <a:pt x="2065" y="264"/>
                  </a:lnTo>
                  <a:lnTo>
                    <a:pt x="2072" y="269"/>
                  </a:lnTo>
                  <a:lnTo>
                    <a:pt x="2056" y="269"/>
                  </a:lnTo>
                  <a:cubicBezTo>
                    <a:pt x="2054" y="269"/>
                    <a:pt x="2052" y="268"/>
                    <a:pt x="2051" y="267"/>
                  </a:cubicBezTo>
                  <a:lnTo>
                    <a:pt x="2019" y="233"/>
                  </a:lnTo>
                  <a:lnTo>
                    <a:pt x="2024" y="236"/>
                  </a:lnTo>
                  <a:lnTo>
                    <a:pt x="1944" y="236"/>
                  </a:lnTo>
                  <a:cubicBezTo>
                    <a:pt x="1941" y="236"/>
                    <a:pt x="1938" y="233"/>
                    <a:pt x="1937" y="230"/>
                  </a:cubicBezTo>
                  <a:lnTo>
                    <a:pt x="1921" y="179"/>
                  </a:lnTo>
                  <a:lnTo>
                    <a:pt x="1923" y="183"/>
                  </a:lnTo>
                  <a:lnTo>
                    <a:pt x="1875" y="132"/>
                  </a:lnTo>
                  <a:cubicBezTo>
                    <a:pt x="1873" y="130"/>
                    <a:pt x="1872" y="129"/>
                    <a:pt x="1872" y="126"/>
                  </a:cubicBezTo>
                  <a:lnTo>
                    <a:pt x="1872" y="110"/>
                  </a:lnTo>
                  <a:lnTo>
                    <a:pt x="1875" y="115"/>
                  </a:lnTo>
                  <a:lnTo>
                    <a:pt x="1843" y="81"/>
                  </a:lnTo>
                  <a:cubicBezTo>
                    <a:pt x="1841" y="79"/>
                    <a:pt x="1840" y="76"/>
                    <a:pt x="1841" y="73"/>
                  </a:cubicBezTo>
                  <a:lnTo>
                    <a:pt x="1857" y="23"/>
                  </a:lnTo>
                  <a:lnTo>
                    <a:pt x="1864" y="33"/>
                  </a:lnTo>
                  <a:lnTo>
                    <a:pt x="1848" y="33"/>
                  </a:lnTo>
                  <a:lnTo>
                    <a:pt x="1848" y="17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140"/>
            <p:cNvSpPr/>
            <p:nvPr/>
          </p:nvSpPr>
          <p:spPr bwMode="auto">
            <a:xfrm>
              <a:off x="1811" y="2025"/>
              <a:ext cx="350" cy="360"/>
            </a:xfrm>
            <a:custGeom>
              <a:avLst/>
              <a:gdLst>
                <a:gd name="T0" fmla="*/ 61 w 350"/>
                <a:gd name="T1" fmla="*/ 292 h 360"/>
                <a:gd name="T2" fmla="*/ 61 w 350"/>
                <a:gd name="T3" fmla="*/ 292 h 360"/>
                <a:gd name="T4" fmla="*/ 44 w 350"/>
                <a:gd name="T5" fmla="*/ 283 h 360"/>
                <a:gd name="T6" fmla="*/ 26 w 350"/>
                <a:gd name="T7" fmla="*/ 273 h 360"/>
                <a:gd name="T8" fmla="*/ 18 w 350"/>
                <a:gd name="T9" fmla="*/ 254 h 360"/>
                <a:gd name="T10" fmla="*/ 0 w 350"/>
                <a:gd name="T11" fmla="*/ 244 h 360"/>
                <a:gd name="T12" fmla="*/ 9 w 350"/>
                <a:gd name="T13" fmla="*/ 234 h 360"/>
                <a:gd name="T14" fmla="*/ 26 w 350"/>
                <a:gd name="T15" fmla="*/ 214 h 360"/>
                <a:gd name="T16" fmla="*/ 26 w 350"/>
                <a:gd name="T17" fmla="*/ 166 h 360"/>
                <a:gd name="T18" fmla="*/ 35 w 350"/>
                <a:gd name="T19" fmla="*/ 166 h 360"/>
                <a:gd name="T20" fmla="*/ 53 w 350"/>
                <a:gd name="T21" fmla="*/ 156 h 360"/>
                <a:gd name="T22" fmla="*/ 70 w 350"/>
                <a:gd name="T23" fmla="*/ 176 h 360"/>
                <a:gd name="T24" fmla="*/ 88 w 350"/>
                <a:gd name="T25" fmla="*/ 166 h 360"/>
                <a:gd name="T26" fmla="*/ 105 w 350"/>
                <a:gd name="T27" fmla="*/ 185 h 360"/>
                <a:gd name="T28" fmla="*/ 131 w 350"/>
                <a:gd name="T29" fmla="*/ 185 h 360"/>
                <a:gd name="T30" fmla="*/ 131 w 350"/>
                <a:gd name="T31" fmla="*/ 176 h 360"/>
                <a:gd name="T32" fmla="*/ 158 w 350"/>
                <a:gd name="T33" fmla="*/ 156 h 360"/>
                <a:gd name="T34" fmla="*/ 166 w 350"/>
                <a:gd name="T35" fmla="*/ 127 h 360"/>
                <a:gd name="T36" fmla="*/ 184 w 350"/>
                <a:gd name="T37" fmla="*/ 117 h 360"/>
                <a:gd name="T38" fmla="*/ 201 w 350"/>
                <a:gd name="T39" fmla="*/ 108 h 360"/>
                <a:gd name="T40" fmla="*/ 210 w 350"/>
                <a:gd name="T41" fmla="*/ 88 h 360"/>
                <a:gd name="T42" fmla="*/ 219 w 350"/>
                <a:gd name="T43" fmla="*/ 69 h 360"/>
                <a:gd name="T44" fmla="*/ 227 w 350"/>
                <a:gd name="T45" fmla="*/ 49 h 360"/>
                <a:gd name="T46" fmla="*/ 227 w 350"/>
                <a:gd name="T47" fmla="*/ 20 h 360"/>
                <a:gd name="T48" fmla="*/ 219 w 350"/>
                <a:gd name="T49" fmla="*/ 0 h 360"/>
                <a:gd name="T50" fmla="*/ 271 w 350"/>
                <a:gd name="T51" fmla="*/ 20 h 360"/>
                <a:gd name="T52" fmla="*/ 280 w 350"/>
                <a:gd name="T53" fmla="*/ 30 h 360"/>
                <a:gd name="T54" fmla="*/ 306 w 350"/>
                <a:gd name="T55" fmla="*/ 30 h 360"/>
                <a:gd name="T56" fmla="*/ 324 w 350"/>
                <a:gd name="T57" fmla="*/ 30 h 360"/>
                <a:gd name="T58" fmla="*/ 341 w 350"/>
                <a:gd name="T59" fmla="*/ 49 h 360"/>
                <a:gd name="T60" fmla="*/ 350 w 350"/>
                <a:gd name="T61" fmla="*/ 98 h 360"/>
                <a:gd name="T62" fmla="*/ 341 w 350"/>
                <a:gd name="T63" fmla="*/ 117 h 360"/>
                <a:gd name="T64" fmla="*/ 332 w 350"/>
                <a:gd name="T65" fmla="*/ 117 h 360"/>
                <a:gd name="T66" fmla="*/ 297 w 350"/>
                <a:gd name="T67" fmla="*/ 137 h 360"/>
                <a:gd name="T68" fmla="*/ 245 w 350"/>
                <a:gd name="T69" fmla="*/ 146 h 360"/>
                <a:gd name="T70" fmla="*/ 227 w 350"/>
                <a:gd name="T71" fmla="*/ 166 h 360"/>
                <a:gd name="T72" fmla="*/ 245 w 350"/>
                <a:gd name="T73" fmla="*/ 185 h 360"/>
                <a:gd name="T74" fmla="*/ 245 w 350"/>
                <a:gd name="T75" fmla="*/ 214 h 360"/>
                <a:gd name="T76" fmla="*/ 254 w 350"/>
                <a:gd name="T77" fmla="*/ 224 h 360"/>
                <a:gd name="T78" fmla="*/ 297 w 350"/>
                <a:gd name="T79" fmla="*/ 273 h 360"/>
                <a:gd name="T80" fmla="*/ 297 w 350"/>
                <a:gd name="T81" fmla="*/ 341 h 360"/>
                <a:gd name="T82" fmla="*/ 271 w 350"/>
                <a:gd name="T83" fmla="*/ 360 h 360"/>
                <a:gd name="T84" fmla="*/ 254 w 350"/>
                <a:gd name="T85" fmla="*/ 332 h 360"/>
                <a:gd name="T86" fmla="*/ 227 w 350"/>
                <a:gd name="T87" fmla="*/ 302 h 360"/>
                <a:gd name="T88" fmla="*/ 227 w 350"/>
                <a:gd name="T89" fmla="*/ 283 h 360"/>
                <a:gd name="T90" fmla="*/ 210 w 350"/>
                <a:gd name="T91" fmla="*/ 283 h 360"/>
                <a:gd name="T92" fmla="*/ 192 w 350"/>
                <a:gd name="T93" fmla="*/ 292 h 360"/>
                <a:gd name="T94" fmla="*/ 166 w 350"/>
                <a:gd name="T95" fmla="*/ 273 h 360"/>
                <a:gd name="T96" fmla="*/ 149 w 350"/>
                <a:gd name="T97" fmla="*/ 312 h 360"/>
                <a:gd name="T98" fmla="*/ 131 w 350"/>
                <a:gd name="T99" fmla="*/ 312 h 360"/>
                <a:gd name="T100" fmla="*/ 114 w 350"/>
                <a:gd name="T101" fmla="*/ 341 h 360"/>
                <a:gd name="T102" fmla="*/ 96 w 350"/>
                <a:gd name="T103" fmla="*/ 332 h 360"/>
                <a:gd name="T104" fmla="*/ 79 w 350"/>
                <a:gd name="T105" fmla="*/ 341 h 360"/>
                <a:gd name="T106" fmla="*/ 53 w 350"/>
                <a:gd name="T107" fmla="*/ 322 h 360"/>
                <a:gd name="T108" fmla="*/ 61 w 350"/>
                <a:gd name="T109" fmla="*/ 292 h 3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360"/>
                <a:gd name="T167" fmla="*/ 350 w 350"/>
                <a:gd name="T168" fmla="*/ 360 h 3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360">
                  <a:moveTo>
                    <a:pt x="61" y="292"/>
                  </a:moveTo>
                  <a:lnTo>
                    <a:pt x="61" y="292"/>
                  </a:lnTo>
                  <a:lnTo>
                    <a:pt x="44" y="283"/>
                  </a:lnTo>
                  <a:lnTo>
                    <a:pt x="26" y="273"/>
                  </a:lnTo>
                  <a:lnTo>
                    <a:pt x="18" y="254"/>
                  </a:lnTo>
                  <a:lnTo>
                    <a:pt x="0" y="244"/>
                  </a:lnTo>
                  <a:lnTo>
                    <a:pt x="9" y="234"/>
                  </a:lnTo>
                  <a:lnTo>
                    <a:pt x="26" y="214"/>
                  </a:lnTo>
                  <a:lnTo>
                    <a:pt x="26" y="166"/>
                  </a:lnTo>
                  <a:lnTo>
                    <a:pt x="35" y="166"/>
                  </a:lnTo>
                  <a:lnTo>
                    <a:pt x="53" y="156"/>
                  </a:lnTo>
                  <a:lnTo>
                    <a:pt x="70" y="176"/>
                  </a:lnTo>
                  <a:lnTo>
                    <a:pt x="88" y="166"/>
                  </a:lnTo>
                  <a:lnTo>
                    <a:pt x="105" y="185"/>
                  </a:lnTo>
                  <a:lnTo>
                    <a:pt x="131" y="185"/>
                  </a:lnTo>
                  <a:lnTo>
                    <a:pt x="131" y="176"/>
                  </a:lnTo>
                  <a:lnTo>
                    <a:pt x="158" y="156"/>
                  </a:lnTo>
                  <a:lnTo>
                    <a:pt x="166" y="127"/>
                  </a:lnTo>
                  <a:lnTo>
                    <a:pt x="184" y="117"/>
                  </a:lnTo>
                  <a:lnTo>
                    <a:pt x="201" y="108"/>
                  </a:lnTo>
                  <a:lnTo>
                    <a:pt x="210" y="88"/>
                  </a:lnTo>
                  <a:lnTo>
                    <a:pt x="219" y="69"/>
                  </a:lnTo>
                  <a:lnTo>
                    <a:pt x="227" y="49"/>
                  </a:lnTo>
                  <a:lnTo>
                    <a:pt x="227" y="20"/>
                  </a:lnTo>
                  <a:lnTo>
                    <a:pt x="219" y="0"/>
                  </a:lnTo>
                  <a:lnTo>
                    <a:pt x="271" y="20"/>
                  </a:lnTo>
                  <a:lnTo>
                    <a:pt x="280" y="30"/>
                  </a:lnTo>
                  <a:lnTo>
                    <a:pt x="306" y="30"/>
                  </a:lnTo>
                  <a:lnTo>
                    <a:pt x="324" y="30"/>
                  </a:lnTo>
                  <a:lnTo>
                    <a:pt x="341" y="49"/>
                  </a:lnTo>
                  <a:lnTo>
                    <a:pt x="350" y="98"/>
                  </a:lnTo>
                  <a:lnTo>
                    <a:pt x="341" y="117"/>
                  </a:lnTo>
                  <a:lnTo>
                    <a:pt x="332" y="117"/>
                  </a:lnTo>
                  <a:lnTo>
                    <a:pt x="297" y="137"/>
                  </a:lnTo>
                  <a:lnTo>
                    <a:pt x="245" y="146"/>
                  </a:lnTo>
                  <a:lnTo>
                    <a:pt x="227" y="166"/>
                  </a:lnTo>
                  <a:lnTo>
                    <a:pt x="245" y="185"/>
                  </a:lnTo>
                  <a:lnTo>
                    <a:pt x="245" y="214"/>
                  </a:lnTo>
                  <a:lnTo>
                    <a:pt x="254" y="224"/>
                  </a:lnTo>
                  <a:lnTo>
                    <a:pt x="297" y="273"/>
                  </a:lnTo>
                  <a:lnTo>
                    <a:pt x="297" y="341"/>
                  </a:lnTo>
                  <a:lnTo>
                    <a:pt x="271" y="360"/>
                  </a:lnTo>
                  <a:lnTo>
                    <a:pt x="254" y="332"/>
                  </a:lnTo>
                  <a:lnTo>
                    <a:pt x="227" y="302"/>
                  </a:lnTo>
                  <a:lnTo>
                    <a:pt x="227" y="283"/>
                  </a:lnTo>
                  <a:lnTo>
                    <a:pt x="210" y="283"/>
                  </a:lnTo>
                  <a:lnTo>
                    <a:pt x="192" y="292"/>
                  </a:lnTo>
                  <a:lnTo>
                    <a:pt x="166" y="273"/>
                  </a:lnTo>
                  <a:lnTo>
                    <a:pt x="149" y="312"/>
                  </a:lnTo>
                  <a:lnTo>
                    <a:pt x="131" y="312"/>
                  </a:lnTo>
                  <a:lnTo>
                    <a:pt x="114" y="341"/>
                  </a:lnTo>
                  <a:lnTo>
                    <a:pt x="96" y="332"/>
                  </a:lnTo>
                  <a:lnTo>
                    <a:pt x="79" y="341"/>
                  </a:lnTo>
                  <a:lnTo>
                    <a:pt x="53" y="32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41"/>
            <p:cNvSpPr>
              <a:spLocks noEditPoints="1"/>
            </p:cNvSpPr>
            <p:nvPr/>
          </p:nvSpPr>
          <p:spPr bwMode="auto">
            <a:xfrm>
              <a:off x="1807" y="2021"/>
              <a:ext cx="359" cy="370"/>
            </a:xfrm>
            <a:custGeom>
              <a:avLst/>
              <a:gdLst>
                <a:gd name="T0" fmla="*/ 1 w 657"/>
                <a:gd name="T1" fmla="*/ 1 h 641"/>
                <a:gd name="T2" fmla="*/ 1 w 657"/>
                <a:gd name="T3" fmla="*/ 1 h 641"/>
                <a:gd name="T4" fmla="*/ 1 w 657"/>
                <a:gd name="T5" fmla="*/ 1 h 641"/>
                <a:gd name="T6" fmla="*/ 1 w 657"/>
                <a:gd name="T7" fmla="*/ 1 h 641"/>
                <a:gd name="T8" fmla="*/ 1 w 657"/>
                <a:gd name="T9" fmla="*/ 1 h 641"/>
                <a:gd name="T10" fmla="*/ 1 w 657"/>
                <a:gd name="T11" fmla="*/ 1 h 641"/>
                <a:gd name="T12" fmla="*/ 1 w 657"/>
                <a:gd name="T13" fmla="*/ 1 h 641"/>
                <a:gd name="T14" fmla="*/ 1 w 657"/>
                <a:gd name="T15" fmla="*/ 1 h 641"/>
                <a:gd name="T16" fmla="*/ 1 w 657"/>
                <a:gd name="T17" fmla="*/ 1 h 641"/>
                <a:gd name="T18" fmla="*/ 1 w 657"/>
                <a:gd name="T19" fmla="*/ 1 h 641"/>
                <a:gd name="T20" fmla="*/ 1 w 657"/>
                <a:gd name="T21" fmla="*/ 1 h 641"/>
                <a:gd name="T22" fmla="*/ 1 w 657"/>
                <a:gd name="T23" fmla="*/ 1 h 641"/>
                <a:gd name="T24" fmla="*/ 1 w 657"/>
                <a:gd name="T25" fmla="*/ 1 h 641"/>
                <a:gd name="T26" fmla="*/ 1 w 657"/>
                <a:gd name="T27" fmla="*/ 1 h 641"/>
                <a:gd name="T28" fmla="*/ 1 w 657"/>
                <a:gd name="T29" fmla="*/ 1 h 641"/>
                <a:gd name="T30" fmla="*/ 1 w 657"/>
                <a:gd name="T31" fmla="*/ 1 h 641"/>
                <a:gd name="T32" fmla="*/ 1 w 657"/>
                <a:gd name="T33" fmla="*/ 1 h 641"/>
                <a:gd name="T34" fmla="*/ 1 w 657"/>
                <a:gd name="T35" fmla="*/ 1 h 641"/>
                <a:gd name="T36" fmla="*/ 1 w 657"/>
                <a:gd name="T37" fmla="*/ 1 h 641"/>
                <a:gd name="T38" fmla="*/ 1 w 657"/>
                <a:gd name="T39" fmla="*/ 1 h 641"/>
                <a:gd name="T40" fmla="*/ 1 w 657"/>
                <a:gd name="T41" fmla="*/ 1 h 641"/>
                <a:gd name="T42" fmla="*/ 1 w 657"/>
                <a:gd name="T43" fmla="*/ 1 h 641"/>
                <a:gd name="T44" fmla="*/ 1 w 657"/>
                <a:gd name="T45" fmla="*/ 1 h 641"/>
                <a:gd name="T46" fmla="*/ 1 w 657"/>
                <a:gd name="T47" fmla="*/ 1 h 641"/>
                <a:gd name="T48" fmla="*/ 1 w 657"/>
                <a:gd name="T49" fmla="*/ 1 h 641"/>
                <a:gd name="T50" fmla="*/ 1 w 657"/>
                <a:gd name="T51" fmla="*/ 1 h 641"/>
                <a:gd name="T52" fmla="*/ 1 w 657"/>
                <a:gd name="T53" fmla="*/ 1 h 641"/>
                <a:gd name="T54" fmla="*/ 1 w 657"/>
                <a:gd name="T55" fmla="*/ 1 h 641"/>
                <a:gd name="T56" fmla="*/ 1 w 657"/>
                <a:gd name="T57" fmla="*/ 1 h 641"/>
                <a:gd name="T58" fmla="*/ 1 w 657"/>
                <a:gd name="T59" fmla="*/ 1 h 641"/>
                <a:gd name="T60" fmla="*/ 1 w 657"/>
                <a:gd name="T61" fmla="*/ 1 h 641"/>
                <a:gd name="T62" fmla="*/ 1 w 657"/>
                <a:gd name="T63" fmla="*/ 1 h 641"/>
                <a:gd name="T64" fmla="*/ 1 w 657"/>
                <a:gd name="T65" fmla="*/ 1 h 641"/>
                <a:gd name="T66" fmla="*/ 1 w 657"/>
                <a:gd name="T67" fmla="*/ 1 h 641"/>
                <a:gd name="T68" fmla="*/ 1 w 657"/>
                <a:gd name="T69" fmla="*/ 1 h 641"/>
                <a:gd name="T70" fmla="*/ 1 w 657"/>
                <a:gd name="T71" fmla="*/ 1 h 641"/>
                <a:gd name="T72" fmla="*/ 1 w 657"/>
                <a:gd name="T73" fmla="*/ 1 h 641"/>
                <a:gd name="T74" fmla="*/ 1 w 657"/>
                <a:gd name="T75" fmla="*/ 1 h 641"/>
                <a:gd name="T76" fmla="*/ 1 w 657"/>
                <a:gd name="T77" fmla="*/ 1 h 641"/>
                <a:gd name="T78" fmla="*/ 1 w 657"/>
                <a:gd name="T79" fmla="*/ 1 h 641"/>
                <a:gd name="T80" fmla="*/ 1 w 657"/>
                <a:gd name="T81" fmla="*/ 1 h 641"/>
                <a:gd name="T82" fmla="*/ 1 w 657"/>
                <a:gd name="T83" fmla="*/ 1 h 641"/>
                <a:gd name="T84" fmla="*/ 1 w 657"/>
                <a:gd name="T85" fmla="*/ 1 h 641"/>
                <a:gd name="T86" fmla="*/ 1 w 657"/>
                <a:gd name="T87" fmla="*/ 1 h 641"/>
                <a:gd name="T88" fmla="*/ 1 w 657"/>
                <a:gd name="T89" fmla="*/ 1 h 641"/>
                <a:gd name="T90" fmla="*/ 1 w 657"/>
                <a:gd name="T91" fmla="*/ 1 h 641"/>
                <a:gd name="T92" fmla="*/ 1 w 657"/>
                <a:gd name="T93" fmla="*/ 1 h 641"/>
                <a:gd name="T94" fmla="*/ 1 w 657"/>
                <a:gd name="T95" fmla="*/ 1 h 641"/>
                <a:gd name="T96" fmla="*/ 1 w 657"/>
                <a:gd name="T97" fmla="*/ 1 h 641"/>
                <a:gd name="T98" fmla="*/ 1 w 657"/>
                <a:gd name="T99" fmla="*/ 1 h 641"/>
                <a:gd name="T100" fmla="*/ 1 w 657"/>
                <a:gd name="T101" fmla="*/ 1 h 6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7"/>
                <a:gd name="T154" fmla="*/ 0 h 641"/>
                <a:gd name="T155" fmla="*/ 657 w 657"/>
                <a:gd name="T156" fmla="*/ 641 h 6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7" h="641">
                  <a:moveTo>
                    <a:pt x="113" y="512"/>
                  </a:moveTo>
                  <a:lnTo>
                    <a:pt x="117" y="521"/>
                  </a:lnTo>
                  <a:lnTo>
                    <a:pt x="85" y="505"/>
                  </a:lnTo>
                  <a:lnTo>
                    <a:pt x="53" y="488"/>
                  </a:lnTo>
                  <a:cubicBezTo>
                    <a:pt x="51" y="487"/>
                    <a:pt x="50" y="486"/>
                    <a:pt x="49" y="484"/>
                  </a:cubicBezTo>
                  <a:lnTo>
                    <a:pt x="33" y="450"/>
                  </a:lnTo>
                  <a:lnTo>
                    <a:pt x="37" y="454"/>
                  </a:lnTo>
                  <a:lnTo>
                    <a:pt x="5" y="437"/>
                  </a:lnTo>
                  <a:cubicBezTo>
                    <a:pt x="2" y="436"/>
                    <a:pt x="1" y="434"/>
                    <a:pt x="1" y="431"/>
                  </a:cubicBezTo>
                  <a:cubicBezTo>
                    <a:pt x="0" y="429"/>
                    <a:pt x="1" y="426"/>
                    <a:pt x="3" y="425"/>
                  </a:cubicBezTo>
                  <a:lnTo>
                    <a:pt x="19" y="408"/>
                  </a:lnTo>
                  <a:lnTo>
                    <a:pt x="51" y="374"/>
                  </a:lnTo>
                  <a:lnTo>
                    <a:pt x="48" y="379"/>
                  </a:lnTo>
                  <a:lnTo>
                    <a:pt x="48" y="295"/>
                  </a:lnTo>
                  <a:cubicBezTo>
                    <a:pt x="48" y="291"/>
                    <a:pt x="52" y="287"/>
                    <a:pt x="56" y="287"/>
                  </a:cubicBezTo>
                  <a:lnTo>
                    <a:pt x="72" y="287"/>
                  </a:lnTo>
                  <a:lnTo>
                    <a:pt x="69" y="288"/>
                  </a:lnTo>
                  <a:lnTo>
                    <a:pt x="101" y="271"/>
                  </a:lnTo>
                  <a:cubicBezTo>
                    <a:pt x="104" y="270"/>
                    <a:pt x="108" y="270"/>
                    <a:pt x="110" y="273"/>
                  </a:cubicBezTo>
                  <a:lnTo>
                    <a:pt x="142" y="307"/>
                  </a:lnTo>
                  <a:lnTo>
                    <a:pt x="133" y="305"/>
                  </a:lnTo>
                  <a:lnTo>
                    <a:pt x="165" y="288"/>
                  </a:lnTo>
                  <a:cubicBezTo>
                    <a:pt x="168" y="286"/>
                    <a:pt x="172" y="287"/>
                    <a:pt x="174" y="290"/>
                  </a:cubicBezTo>
                  <a:lnTo>
                    <a:pt x="206" y="323"/>
                  </a:lnTo>
                  <a:lnTo>
                    <a:pt x="200" y="321"/>
                  </a:lnTo>
                  <a:lnTo>
                    <a:pt x="248" y="321"/>
                  </a:lnTo>
                  <a:lnTo>
                    <a:pt x="240" y="329"/>
                  </a:lnTo>
                  <a:lnTo>
                    <a:pt x="240" y="312"/>
                  </a:lnTo>
                  <a:cubicBezTo>
                    <a:pt x="240" y="309"/>
                    <a:pt x="242" y="307"/>
                    <a:pt x="244" y="305"/>
                  </a:cubicBezTo>
                  <a:lnTo>
                    <a:pt x="292" y="272"/>
                  </a:lnTo>
                  <a:lnTo>
                    <a:pt x="289" y="276"/>
                  </a:lnTo>
                  <a:lnTo>
                    <a:pt x="305" y="225"/>
                  </a:lnTo>
                  <a:cubicBezTo>
                    <a:pt x="305" y="223"/>
                    <a:pt x="307" y="222"/>
                    <a:pt x="309" y="221"/>
                  </a:cubicBezTo>
                  <a:lnTo>
                    <a:pt x="341" y="204"/>
                  </a:lnTo>
                  <a:lnTo>
                    <a:pt x="373" y="187"/>
                  </a:lnTo>
                  <a:lnTo>
                    <a:pt x="369" y="191"/>
                  </a:lnTo>
                  <a:lnTo>
                    <a:pt x="385" y="157"/>
                  </a:lnTo>
                  <a:lnTo>
                    <a:pt x="401" y="123"/>
                  </a:lnTo>
                  <a:lnTo>
                    <a:pt x="417" y="89"/>
                  </a:lnTo>
                  <a:lnTo>
                    <a:pt x="416" y="93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01" y="12"/>
                  </a:lnTo>
                  <a:cubicBezTo>
                    <a:pt x="400" y="9"/>
                    <a:pt x="400" y="6"/>
                    <a:pt x="403" y="3"/>
                  </a:cubicBezTo>
                  <a:cubicBezTo>
                    <a:pt x="405" y="1"/>
                    <a:pt x="408" y="0"/>
                    <a:pt x="411" y="1"/>
                  </a:cubicBezTo>
                  <a:lnTo>
                    <a:pt x="507" y="35"/>
                  </a:lnTo>
                  <a:cubicBezTo>
                    <a:pt x="508" y="35"/>
                    <a:pt x="509" y="36"/>
                    <a:pt x="510" y="37"/>
                  </a:cubicBezTo>
                  <a:lnTo>
                    <a:pt x="526" y="54"/>
                  </a:lnTo>
                  <a:lnTo>
                    <a:pt x="520" y="51"/>
                  </a:lnTo>
                  <a:lnTo>
                    <a:pt x="568" y="51"/>
                  </a:lnTo>
                  <a:lnTo>
                    <a:pt x="600" y="51"/>
                  </a:lnTo>
                  <a:cubicBezTo>
                    <a:pt x="603" y="51"/>
                    <a:pt x="605" y="52"/>
                    <a:pt x="606" y="54"/>
                  </a:cubicBezTo>
                  <a:lnTo>
                    <a:pt x="638" y="87"/>
                  </a:lnTo>
                  <a:cubicBezTo>
                    <a:pt x="639" y="88"/>
                    <a:pt x="640" y="90"/>
                    <a:pt x="640" y="91"/>
                  </a:cubicBezTo>
                  <a:lnTo>
                    <a:pt x="656" y="176"/>
                  </a:lnTo>
                  <a:cubicBezTo>
                    <a:pt x="657" y="177"/>
                    <a:pt x="656" y="179"/>
                    <a:pt x="656" y="181"/>
                  </a:cubicBezTo>
                  <a:lnTo>
                    <a:pt x="640" y="214"/>
                  </a:lnTo>
                  <a:cubicBezTo>
                    <a:pt x="638" y="217"/>
                    <a:pt x="636" y="219"/>
                    <a:pt x="632" y="219"/>
                  </a:cubicBezTo>
                  <a:lnTo>
                    <a:pt x="616" y="219"/>
                  </a:lnTo>
                  <a:lnTo>
                    <a:pt x="620" y="218"/>
                  </a:lnTo>
                  <a:lnTo>
                    <a:pt x="556" y="252"/>
                  </a:lnTo>
                  <a:cubicBezTo>
                    <a:pt x="555" y="252"/>
                    <a:pt x="555" y="252"/>
                    <a:pt x="554" y="252"/>
                  </a:cubicBezTo>
                  <a:lnTo>
                    <a:pt x="458" y="269"/>
                  </a:lnTo>
                  <a:lnTo>
                    <a:pt x="462" y="267"/>
                  </a:lnTo>
                  <a:lnTo>
                    <a:pt x="430" y="301"/>
                  </a:lnTo>
                  <a:lnTo>
                    <a:pt x="430" y="290"/>
                  </a:lnTo>
                  <a:lnTo>
                    <a:pt x="462" y="323"/>
                  </a:lnTo>
                  <a:cubicBezTo>
                    <a:pt x="464" y="325"/>
                    <a:pt x="464" y="327"/>
                    <a:pt x="464" y="329"/>
                  </a:cubicBezTo>
                  <a:lnTo>
                    <a:pt x="464" y="379"/>
                  </a:lnTo>
                  <a:lnTo>
                    <a:pt x="462" y="374"/>
                  </a:lnTo>
                  <a:lnTo>
                    <a:pt x="478" y="391"/>
                  </a:lnTo>
                  <a:lnTo>
                    <a:pt x="558" y="475"/>
                  </a:lnTo>
                  <a:cubicBezTo>
                    <a:pt x="560" y="477"/>
                    <a:pt x="560" y="479"/>
                    <a:pt x="560" y="481"/>
                  </a:cubicBezTo>
                  <a:lnTo>
                    <a:pt x="560" y="599"/>
                  </a:lnTo>
                  <a:cubicBezTo>
                    <a:pt x="560" y="601"/>
                    <a:pt x="559" y="604"/>
                    <a:pt x="557" y="605"/>
                  </a:cubicBezTo>
                  <a:lnTo>
                    <a:pt x="509" y="639"/>
                  </a:lnTo>
                  <a:cubicBezTo>
                    <a:pt x="507" y="640"/>
                    <a:pt x="505" y="641"/>
                    <a:pt x="503" y="640"/>
                  </a:cubicBezTo>
                  <a:cubicBezTo>
                    <a:pt x="501" y="640"/>
                    <a:pt x="499" y="639"/>
                    <a:pt x="498" y="637"/>
                  </a:cubicBezTo>
                  <a:lnTo>
                    <a:pt x="466" y="586"/>
                  </a:lnTo>
                  <a:lnTo>
                    <a:pt x="467" y="587"/>
                  </a:lnTo>
                  <a:lnTo>
                    <a:pt x="419" y="537"/>
                  </a:lnTo>
                  <a:cubicBezTo>
                    <a:pt x="417" y="535"/>
                    <a:pt x="416" y="533"/>
                    <a:pt x="416" y="531"/>
                  </a:cubicBezTo>
                  <a:lnTo>
                    <a:pt x="416" y="498"/>
                  </a:lnTo>
                  <a:lnTo>
                    <a:pt x="424" y="506"/>
                  </a:lnTo>
                  <a:lnTo>
                    <a:pt x="392" y="506"/>
                  </a:lnTo>
                  <a:lnTo>
                    <a:pt x="396" y="505"/>
                  </a:lnTo>
                  <a:lnTo>
                    <a:pt x="364" y="521"/>
                  </a:lnTo>
                  <a:cubicBezTo>
                    <a:pt x="362" y="523"/>
                    <a:pt x="358" y="523"/>
                    <a:pt x="356" y="521"/>
                  </a:cubicBezTo>
                  <a:lnTo>
                    <a:pt x="308" y="487"/>
                  </a:lnTo>
                  <a:lnTo>
                    <a:pt x="320" y="484"/>
                  </a:lnTo>
                  <a:lnTo>
                    <a:pt x="288" y="552"/>
                  </a:lnTo>
                  <a:cubicBezTo>
                    <a:pt x="286" y="554"/>
                    <a:pt x="284" y="556"/>
                    <a:pt x="280" y="556"/>
                  </a:cubicBezTo>
                  <a:lnTo>
                    <a:pt x="248" y="556"/>
                  </a:lnTo>
                  <a:lnTo>
                    <a:pt x="255" y="552"/>
                  </a:lnTo>
                  <a:lnTo>
                    <a:pt x="223" y="603"/>
                  </a:lnTo>
                  <a:cubicBezTo>
                    <a:pt x="221" y="607"/>
                    <a:pt x="216" y="608"/>
                    <a:pt x="213" y="606"/>
                  </a:cubicBezTo>
                  <a:lnTo>
                    <a:pt x="181" y="589"/>
                  </a:lnTo>
                  <a:lnTo>
                    <a:pt x="188" y="589"/>
                  </a:lnTo>
                  <a:lnTo>
                    <a:pt x="156" y="606"/>
                  </a:lnTo>
                  <a:cubicBezTo>
                    <a:pt x="154" y="607"/>
                    <a:pt x="150" y="607"/>
                    <a:pt x="148" y="605"/>
                  </a:cubicBezTo>
                  <a:lnTo>
                    <a:pt x="100" y="572"/>
                  </a:lnTo>
                  <a:cubicBezTo>
                    <a:pt x="97" y="570"/>
                    <a:pt x="96" y="566"/>
                    <a:pt x="97" y="563"/>
                  </a:cubicBezTo>
                  <a:lnTo>
                    <a:pt x="113" y="512"/>
                  </a:lnTo>
                  <a:close/>
                  <a:moveTo>
                    <a:pt x="112" y="567"/>
                  </a:moveTo>
                  <a:lnTo>
                    <a:pt x="109" y="558"/>
                  </a:lnTo>
                  <a:lnTo>
                    <a:pt x="157" y="592"/>
                  </a:lnTo>
                  <a:lnTo>
                    <a:pt x="149" y="592"/>
                  </a:lnTo>
                  <a:lnTo>
                    <a:pt x="181" y="575"/>
                  </a:lnTo>
                  <a:cubicBezTo>
                    <a:pt x="183" y="574"/>
                    <a:pt x="186" y="574"/>
                    <a:pt x="188" y="575"/>
                  </a:cubicBezTo>
                  <a:lnTo>
                    <a:pt x="220" y="592"/>
                  </a:lnTo>
                  <a:lnTo>
                    <a:pt x="210" y="594"/>
                  </a:lnTo>
                  <a:lnTo>
                    <a:pt x="242" y="544"/>
                  </a:lnTo>
                  <a:cubicBezTo>
                    <a:pt x="243" y="542"/>
                    <a:pt x="246" y="540"/>
                    <a:pt x="248" y="540"/>
                  </a:cubicBezTo>
                  <a:lnTo>
                    <a:pt x="280" y="540"/>
                  </a:lnTo>
                  <a:lnTo>
                    <a:pt x="273" y="545"/>
                  </a:lnTo>
                  <a:lnTo>
                    <a:pt x="305" y="477"/>
                  </a:lnTo>
                  <a:cubicBezTo>
                    <a:pt x="306" y="475"/>
                    <a:pt x="308" y="474"/>
                    <a:pt x="310" y="473"/>
                  </a:cubicBezTo>
                  <a:cubicBezTo>
                    <a:pt x="313" y="472"/>
                    <a:pt x="315" y="473"/>
                    <a:pt x="317" y="474"/>
                  </a:cubicBezTo>
                  <a:lnTo>
                    <a:pt x="365" y="508"/>
                  </a:lnTo>
                  <a:lnTo>
                    <a:pt x="357" y="507"/>
                  </a:lnTo>
                  <a:lnTo>
                    <a:pt x="389" y="490"/>
                  </a:lnTo>
                  <a:cubicBezTo>
                    <a:pt x="390" y="490"/>
                    <a:pt x="391" y="490"/>
                    <a:pt x="392" y="490"/>
                  </a:cubicBezTo>
                  <a:lnTo>
                    <a:pt x="424" y="490"/>
                  </a:lnTo>
                  <a:cubicBezTo>
                    <a:pt x="429" y="490"/>
                    <a:pt x="432" y="493"/>
                    <a:pt x="432" y="498"/>
                  </a:cubicBezTo>
                  <a:lnTo>
                    <a:pt x="432" y="531"/>
                  </a:lnTo>
                  <a:lnTo>
                    <a:pt x="430" y="526"/>
                  </a:lnTo>
                  <a:lnTo>
                    <a:pt x="478" y="576"/>
                  </a:lnTo>
                  <a:cubicBezTo>
                    <a:pt x="479" y="577"/>
                    <a:pt x="479" y="577"/>
                    <a:pt x="479" y="578"/>
                  </a:cubicBezTo>
                  <a:lnTo>
                    <a:pt x="511" y="628"/>
                  </a:lnTo>
                  <a:lnTo>
                    <a:pt x="500" y="626"/>
                  </a:lnTo>
                  <a:lnTo>
                    <a:pt x="548" y="592"/>
                  </a:lnTo>
                  <a:lnTo>
                    <a:pt x="544" y="599"/>
                  </a:lnTo>
                  <a:lnTo>
                    <a:pt x="544" y="481"/>
                  </a:lnTo>
                  <a:lnTo>
                    <a:pt x="547" y="486"/>
                  </a:lnTo>
                  <a:lnTo>
                    <a:pt x="467" y="402"/>
                  </a:lnTo>
                  <a:lnTo>
                    <a:pt x="451" y="385"/>
                  </a:lnTo>
                  <a:cubicBezTo>
                    <a:pt x="449" y="384"/>
                    <a:pt x="448" y="382"/>
                    <a:pt x="448" y="379"/>
                  </a:cubicBezTo>
                  <a:lnTo>
                    <a:pt x="448" y="329"/>
                  </a:lnTo>
                  <a:lnTo>
                    <a:pt x="451" y="334"/>
                  </a:lnTo>
                  <a:lnTo>
                    <a:pt x="419" y="301"/>
                  </a:lnTo>
                  <a:cubicBezTo>
                    <a:pt x="416" y="298"/>
                    <a:pt x="416" y="293"/>
                    <a:pt x="419" y="290"/>
                  </a:cubicBezTo>
                  <a:lnTo>
                    <a:pt x="451" y="256"/>
                  </a:lnTo>
                  <a:cubicBezTo>
                    <a:pt x="452" y="255"/>
                    <a:pt x="453" y="254"/>
                    <a:pt x="455" y="254"/>
                  </a:cubicBezTo>
                  <a:lnTo>
                    <a:pt x="551" y="237"/>
                  </a:lnTo>
                  <a:lnTo>
                    <a:pt x="549" y="237"/>
                  </a:lnTo>
                  <a:lnTo>
                    <a:pt x="613" y="204"/>
                  </a:lnTo>
                  <a:cubicBezTo>
                    <a:pt x="614" y="203"/>
                    <a:pt x="615" y="203"/>
                    <a:pt x="616" y="203"/>
                  </a:cubicBezTo>
                  <a:lnTo>
                    <a:pt x="632" y="203"/>
                  </a:lnTo>
                  <a:lnTo>
                    <a:pt x="625" y="207"/>
                  </a:lnTo>
                  <a:lnTo>
                    <a:pt x="641" y="174"/>
                  </a:lnTo>
                  <a:lnTo>
                    <a:pt x="641" y="179"/>
                  </a:lnTo>
                  <a:lnTo>
                    <a:pt x="625" y="94"/>
                  </a:lnTo>
                  <a:lnTo>
                    <a:pt x="627" y="98"/>
                  </a:lnTo>
                  <a:lnTo>
                    <a:pt x="595" y="65"/>
                  </a:lnTo>
                  <a:lnTo>
                    <a:pt x="600" y="67"/>
                  </a:lnTo>
                  <a:lnTo>
                    <a:pt x="568" y="67"/>
                  </a:lnTo>
                  <a:lnTo>
                    <a:pt x="520" y="67"/>
                  </a:lnTo>
                  <a:cubicBezTo>
                    <a:pt x="518" y="67"/>
                    <a:pt x="516" y="66"/>
                    <a:pt x="515" y="65"/>
                  </a:cubicBezTo>
                  <a:lnTo>
                    <a:pt x="499" y="48"/>
                  </a:lnTo>
                  <a:lnTo>
                    <a:pt x="502" y="50"/>
                  </a:lnTo>
                  <a:lnTo>
                    <a:pt x="406" y="16"/>
                  </a:lnTo>
                  <a:lnTo>
                    <a:pt x="416" y="5"/>
                  </a:lnTo>
                  <a:lnTo>
                    <a:pt x="432" y="39"/>
                  </a:lnTo>
                  <a:cubicBezTo>
                    <a:pt x="432" y="40"/>
                    <a:pt x="432" y="41"/>
                    <a:pt x="432" y="42"/>
                  </a:cubicBezTo>
                  <a:lnTo>
                    <a:pt x="432" y="93"/>
                  </a:lnTo>
                  <a:cubicBezTo>
                    <a:pt x="432" y="94"/>
                    <a:pt x="432" y="95"/>
                    <a:pt x="432" y="96"/>
                  </a:cubicBezTo>
                  <a:lnTo>
                    <a:pt x="416" y="130"/>
                  </a:lnTo>
                  <a:lnTo>
                    <a:pt x="400" y="164"/>
                  </a:lnTo>
                  <a:lnTo>
                    <a:pt x="384" y="197"/>
                  </a:lnTo>
                  <a:cubicBezTo>
                    <a:pt x="383" y="199"/>
                    <a:pt x="382" y="200"/>
                    <a:pt x="380" y="201"/>
                  </a:cubicBezTo>
                  <a:lnTo>
                    <a:pt x="348" y="218"/>
                  </a:lnTo>
                  <a:lnTo>
                    <a:pt x="316" y="235"/>
                  </a:lnTo>
                  <a:lnTo>
                    <a:pt x="320" y="230"/>
                  </a:lnTo>
                  <a:lnTo>
                    <a:pt x="304" y="281"/>
                  </a:lnTo>
                  <a:cubicBezTo>
                    <a:pt x="304" y="282"/>
                    <a:pt x="302" y="284"/>
                    <a:pt x="301" y="285"/>
                  </a:cubicBezTo>
                  <a:lnTo>
                    <a:pt x="253" y="319"/>
                  </a:lnTo>
                  <a:lnTo>
                    <a:pt x="256" y="312"/>
                  </a:lnTo>
                  <a:lnTo>
                    <a:pt x="256" y="329"/>
                  </a:lnTo>
                  <a:cubicBezTo>
                    <a:pt x="256" y="333"/>
                    <a:pt x="253" y="337"/>
                    <a:pt x="248" y="337"/>
                  </a:cubicBezTo>
                  <a:lnTo>
                    <a:pt x="200" y="337"/>
                  </a:lnTo>
                  <a:cubicBezTo>
                    <a:pt x="198" y="337"/>
                    <a:pt x="196" y="336"/>
                    <a:pt x="195" y="334"/>
                  </a:cubicBezTo>
                  <a:lnTo>
                    <a:pt x="163" y="301"/>
                  </a:lnTo>
                  <a:lnTo>
                    <a:pt x="172" y="302"/>
                  </a:lnTo>
                  <a:lnTo>
                    <a:pt x="140" y="319"/>
                  </a:lnTo>
                  <a:cubicBezTo>
                    <a:pt x="137" y="321"/>
                    <a:pt x="133" y="320"/>
                    <a:pt x="131" y="318"/>
                  </a:cubicBezTo>
                  <a:lnTo>
                    <a:pt x="99" y="284"/>
                  </a:lnTo>
                  <a:lnTo>
                    <a:pt x="108" y="285"/>
                  </a:lnTo>
                  <a:lnTo>
                    <a:pt x="76" y="302"/>
                  </a:lnTo>
                  <a:cubicBezTo>
                    <a:pt x="75" y="303"/>
                    <a:pt x="74" y="303"/>
                    <a:pt x="72" y="303"/>
                  </a:cubicBezTo>
                  <a:lnTo>
                    <a:pt x="56" y="303"/>
                  </a:lnTo>
                  <a:lnTo>
                    <a:pt x="64" y="295"/>
                  </a:lnTo>
                  <a:lnTo>
                    <a:pt x="64" y="379"/>
                  </a:lnTo>
                  <a:cubicBezTo>
                    <a:pt x="64" y="382"/>
                    <a:pt x="64" y="384"/>
                    <a:pt x="62" y="385"/>
                  </a:cubicBezTo>
                  <a:lnTo>
                    <a:pt x="30" y="419"/>
                  </a:lnTo>
                  <a:lnTo>
                    <a:pt x="14" y="436"/>
                  </a:lnTo>
                  <a:lnTo>
                    <a:pt x="12" y="423"/>
                  </a:lnTo>
                  <a:lnTo>
                    <a:pt x="44" y="440"/>
                  </a:lnTo>
                  <a:cubicBezTo>
                    <a:pt x="46" y="441"/>
                    <a:pt x="47" y="442"/>
                    <a:pt x="48" y="444"/>
                  </a:cubicBezTo>
                  <a:lnTo>
                    <a:pt x="64" y="477"/>
                  </a:lnTo>
                  <a:lnTo>
                    <a:pt x="60" y="474"/>
                  </a:lnTo>
                  <a:lnTo>
                    <a:pt x="92" y="490"/>
                  </a:lnTo>
                  <a:lnTo>
                    <a:pt x="124" y="507"/>
                  </a:lnTo>
                  <a:cubicBezTo>
                    <a:pt x="128" y="509"/>
                    <a:pt x="129" y="513"/>
                    <a:pt x="128" y="517"/>
                  </a:cubicBezTo>
                  <a:lnTo>
                    <a:pt x="112" y="567"/>
                  </a:lnTo>
                  <a:close/>
                </a:path>
              </a:pathLst>
            </a:custGeom>
            <a:solidFill>
              <a:srgbClr val="0000BE"/>
            </a:solidFill>
            <a:ln w="1588" cap="flat">
              <a:solidFill>
                <a:srgbClr val="0000BE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Rectangle 142"/>
            <p:cNvSpPr>
              <a:spLocks noChangeArrowheads="1"/>
            </p:cNvSpPr>
            <p:nvPr/>
          </p:nvSpPr>
          <p:spPr bwMode="auto">
            <a:xfrm>
              <a:off x="2340" y="2686"/>
              <a:ext cx="315" cy="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Rectangle 143"/>
            <p:cNvSpPr>
              <a:spLocks noChangeArrowheads="1"/>
            </p:cNvSpPr>
            <p:nvPr/>
          </p:nvSpPr>
          <p:spPr bwMode="auto">
            <a:xfrm>
              <a:off x="2370" y="2726"/>
              <a:ext cx="174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广东</a:t>
              </a:r>
              <a:endParaRPr lang="zh-CN"/>
            </a:p>
          </p:txBody>
        </p:sp>
        <p:sp>
          <p:nvSpPr>
            <p:cNvPr id="136" name="Rectangle 144"/>
            <p:cNvSpPr>
              <a:spLocks noChangeArrowheads="1"/>
            </p:cNvSpPr>
            <p:nvPr/>
          </p:nvSpPr>
          <p:spPr bwMode="auto">
            <a:xfrm>
              <a:off x="438" y="1111"/>
              <a:ext cx="175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新疆</a:t>
              </a:r>
              <a:endParaRPr lang="zh-CN"/>
            </a:p>
          </p:txBody>
        </p:sp>
        <p:sp>
          <p:nvSpPr>
            <p:cNvPr id="137" name="Rectangle 145"/>
            <p:cNvSpPr>
              <a:spLocks noChangeArrowheads="1"/>
            </p:cNvSpPr>
            <p:nvPr/>
          </p:nvSpPr>
          <p:spPr bwMode="auto">
            <a:xfrm>
              <a:off x="2553" y="806"/>
              <a:ext cx="123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古</a:t>
              </a:r>
              <a:endParaRPr lang="zh-CN"/>
            </a:p>
          </p:txBody>
        </p:sp>
        <p:sp>
          <p:nvSpPr>
            <p:cNvPr id="138" name="Rectangle 146"/>
            <p:cNvSpPr>
              <a:spLocks noChangeArrowheads="1"/>
            </p:cNvSpPr>
            <p:nvPr/>
          </p:nvSpPr>
          <p:spPr bwMode="auto">
            <a:xfrm>
              <a:off x="280" y="1896"/>
              <a:ext cx="175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西藏</a:t>
              </a:r>
              <a:endParaRPr lang="zh-CN"/>
            </a:p>
          </p:txBody>
        </p:sp>
        <p:sp>
          <p:nvSpPr>
            <p:cNvPr id="139" name="Rectangle 147"/>
            <p:cNvSpPr>
              <a:spLocks noChangeArrowheads="1"/>
            </p:cNvSpPr>
            <p:nvPr/>
          </p:nvSpPr>
          <p:spPr bwMode="auto">
            <a:xfrm>
              <a:off x="2903" y="426"/>
              <a:ext cx="236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黑龙江</a:t>
              </a:r>
              <a:endParaRPr lang="zh-CN"/>
            </a:p>
          </p:txBody>
        </p:sp>
        <p:sp>
          <p:nvSpPr>
            <p:cNvPr id="140" name="Rectangle 148"/>
            <p:cNvSpPr>
              <a:spLocks noChangeArrowheads="1"/>
            </p:cNvSpPr>
            <p:nvPr/>
          </p:nvSpPr>
          <p:spPr bwMode="auto">
            <a:xfrm>
              <a:off x="1434" y="2698"/>
              <a:ext cx="175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云南</a:t>
              </a:r>
              <a:endParaRPr lang="zh-CN"/>
            </a:p>
          </p:txBody>
        </p:sp>
        <p:sp>
          <p:nvSpPr>
            <p:cNvPr id="141" name="Rectangle 149"/>
            <p:cNvSpPr>
              <a:spLocks noChangeArrowheads="1"/>
            </p:cNvSpPr>
            <p:nvPr/>
          </p:nvSpPr>
          <p:spPr bwMode="auto">
            <a:xfrm>
              <a:off x="1927" y="2725"/>
              <a:ext cx="318" cy="1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chemeClr val="bg1"/>
                  </a:solidFill>
                  <a:latin typeface="宋体" pitchFamily="2" charset="-122"/>
                </a:rPr>
                <a:t>广西</a:t>
              </a:r>
              <a:endParaRPr lang="zh-CN">
                <a:solidFill>
                  <a:schemeClr val="bg1"/>
                </a:solidFill>
              </a:endParaRPr>
            </a:p>
          </p:txBody>
        </p:sp>
        <p:sp>
          <p:nvSpPr>
            <p:cNvPr id="142" name="Rectangle 150"/>
            <p:cNvSpPr>
              <a:spLocks noChangeArrowheads="1"/>
            </p:cNvSpPr>
            <p:nvPr/>
          </p:nvSpPr>
          <p:spPr bwMode="auto">
            <a:xfrm>
              <a:off x="1041" y="1645"/>
              <a:ext cx="175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青海</a:t>
              </a:r>
              <a:endParaRPr lang="zh-CN"/>
            </a:p>
          </p:txBody>
        </p:sp>
        <p:sp>
          <p:nvSpPr>
            <p:cNvPr id="143" name="Rectangle 151"/>
            <p:cNvSpPr>
              <a:spLocks noChangeArrowheads="1"/>
            </p:cNvSpPr>
            <p:nvPr/>
          </p:nvSpPr>
          <p:spPr bwMode="auto">
            <a:xfrm>
              <a:off x="1460" y="2144"/>
              <a:ext cx="175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四川</a:t>
              </a:r>
              <a:endParaRPr lang="zh-CN"/>
            </a:p>
          </p:txBody>
        </p:sp>
        <p:sp>
          <p:nvSpPr>
            <p:cNvPr id="144" name="Rectangle 152"/>
            <p:cNvSpPr>
              <a:spLocks noChangeArrowheads="1"/>
            </p:cNvSpPr>
            <p:nvPr/>
          </p:nvSpPr>
          <p:spPr bwMode="auto">
            <a:xfrm>
              <a:off x="2955" y="797"/>
              <a:ext cx="175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吉林</a:t>
              </a:r>
              <a:endParaRPr lang="zh-CN"/>
            </a:p>
          </p:txBody>
        </p:sp>
        <p:sp>
          <p:nvSpPr>
            <p:cNvPr id="145" name="Rectangle 153"/>
            <p:cNvSpPr>
              <a:spLocks noChangeArrowheads="1"/>
            </p:cNvSpPr>
            <p:nvPr/>
          </p:nvSpPr>
          <p:spPr bwMode="auto">
            <a:xfrm>
              <a:off x="1163" y="1248"/>
              <a:ext cx="123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甘</a:t>
              </a:r>
              <a:endParaRPr lang="zh-CN"/>
            </a:p>
          </p:txBody>
        </p:sp>
        <p:sp>
          <p:nvSpPr>
            <p:cNvPr id="146" name="Rectangle 154"/>
            <p:cNvSpPr>
              <a:spLocks noChangeArrowheads="1"/>
            </p:cNvSpPr>
            <p:nvPr/>
          </p:nvSpPr>
          <p:spPr bwMode="auto">
            <a:xfrm>
              <a:off x="1679" y="1728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肃</a:t>
              </a:r>
              <a:endParaRPr lang="zh-CN"/>
            </a:p>
          </p:txBody>
        </p:sp>
        <p:sp>
          <p:nvSpPr>
            <p:cNvPr id="147" name="Rectangle 155"/>
            <p:cNvSpPr>
              <a:spLocks noChangeArrowheads="1"/>
            </p:cNvSpPr>
            <p:nvPr/>
          </p:nvSpPr>
          <p:spPr bwMode="auto">
            <a:xfrm>
              <a:off x="1557" y="1240"/>
              <a:ext cx="122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内</a:t>
              </a:r>
              <a:endParaRPr lang="zh-CN"/>
            </a:p>
          </p:txBody>
        </p:sp>
        <p:sp>
          <p:nvSpPr>
            <p:cNvPr id="148" name="Rectangle 156"/>
            <p:cNvSpPr>
              <a:spLocks noChangeArrowheads="1"/>
            </p:cNvSpPr>
            <p:nvPr/>
          </p:nvSpPr>
          <p:spPr bwMode="auto">
            <a:xfrm>
              <a:off x="2099" y="1137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蒙</a:t>
              </a:r>
              <a:endParaRPr lang="zh-CN"/>
            </a:p>
          </p:txBody>
        </p:sp>
        <p:sp>
          <p:nvSpPr>
            <p:cNvPr id="149" name="Rectangle 157"/>
            <p:cNvSpPr>
              <a:spLocks noChangeArrowheads="1"/>
            </p:cNvSpPr>
            <p:nvPr/>
          </p:nvSpPr>
          <p:spPr bwMode="auto">
            <a:xfrm>
              <a:off x="2195" y="1368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山</a:t>
              </a:r>
              <a:endParaRPr lang="zh-CN"/>
            </a:p>
          </p:txBody>
        </p:sp>
        <p:sp>
          <p:nvSpPr>
            <p:cNvPr id="150" name="Rectangle 158"/>
            <p:cNvSpPr>
              <a:spLocks noChangeArrowheads="1"/>
            </p:cNvSpPr>
            <p:nvPr/>
          </p:nvSpPr>
          <p:spPr bwMode="auto">
            <a:xfrm>
              <a:off x="2195" y="1545"/>
              <a:ext cx="122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西</a:t>
              </a:r>
              <a:endParaRPr lang="zh-CN"/>
            </a:p>
          </p:txBody>
        </p:sp>
        <p:sp>
          <p:nvSpPr>
            <p:cNvPr id="151" name="Rectangle 159"/>
            <p:cNvSpPr>
              <a:spLocks noChangeArrowheads="1"/>
            </p:cNvSpPr>
            <p:nvPr/>
          </p:nvSpPr>
          <p:spPr bwMode="auto">
            <a:xfrm>
              <a:off x="2562" y="1859"/>
              <a:ext cx="175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安</a:t>
              </a:r>
              <a:endParaRPr lang="zh-CN"/>
            </a:p>
          </p:txBody>
        </p:sp>
        <p:sp>
          <p:nvSpPr>
            <p:cNvPr id="152" name="Rectangle 160"/>
            <p:cNvSpPr>
              <a:spLocks noChangeArrowheads="1"/>
            </p:cNvSpPr>
            <p:nvPr/>
          </p:nvSpPr>
          <p:spPr bwMode="auto">
            <a:xfrm>
              <a:off x="2623" y="2016"/>
              <a:ext cx="122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徽</a:t>
              </a:r>
              <a:endParaRPr lang="zh-CN"/>
            </a:p>
          </p:txBody>
        </p:sp>
        <p:sp>
          <p:nvSpPr>
            <p:cNvPr id="153" name="Rectangle 161"/>
            <p:cNvSpPr>
              <a:spLocks noChangeArrowheads="1"/>
            </p:cNvSpPr>
            <p:nvPr/>
          </p:nvSpPr>
          <p:spPr bwMode="auto">
            <a:xfrm>
              <a:off x="2204" y="2033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湖</a:t>
              </a:r>
              <a:endParaRPr lang="zh-CN"/>
            </a:p>
          </p:txBody>
        </p:sp>
        <p:sp>
          <p:nvSpPr>
            <p:cNvPr id="154" name="Rectangle 162"/>
            <p:cNvSpPr>
              <a:spLocks noChangeArrowheads="1"/>
            </p:cNvSpPr>
            <p:nvPr/>
          </p:nvSpPr>
          <p:spPr bwMode="auto">
            <a:xfrm>
              <a:off x="2352" y="2062"/>
              <a:ext cx="175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北</a:t>
              </a:r>
              <a:endParaRPr lang="zh-CN"/>
            </a:p>
          </p:txBody>
        </p:sp>
        <p:sp>
          <p:nvSpPr>
            <p:cNvPr id="155" name="Rectangle 163"/>
            <p:cNvSpPr>
              <a:spLocks noChangeArrowheads="1"/>
            </p:cNvSpPr>
            <p:nvPr/>
          </p:nvSpPr>
          <p:spPr bwMode="auto">
            <a:xfrm>
              <a:off x="2160" y="2293"/>
              <a:ext cx="120" cy="138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>
                <a:defRPr/>
              </a:pPr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湖</a:t>
              </a:r>
              <a:endParaRPr lang="zh-CN"/>
            </a:p>
          </p:txBody>
        </p:sp>
        <p:sp>
          <p:nvSpPr>
            <p:cNvPr id="156" name="Rectangle 164"/>
            <p:cNvSpPr>
              <a:spLocks noChangeArrowheads="1"/>
            </p:cNvSpPr>
            <p:nvPr/>
          </p:nvSpPr>
          <p:spPr bwMode="auto">
            <a:xfrm>
              <a:off x="2291" y="2430"/>
              <a:ext cx="117" cy="139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>
                <a:defRPr/>
              </a:pPr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南</a:t>
              </a:r>
              <a:endParaRPr lang="zh-CN"/>
            </a:p>
          </p:txBody>
        </p:sp>
        <p:sp>
          <p:nvSpPr>
            <p:cNvPr id="157" name="Rectangle 165"/>
            <p:cNvSpPr>
              <a:spLocks noChangeArrowheads="1"/>
            </p:cNvSpPr>
            <p:nvPr/>
          </p:nvSpPr>
          <p:spPr bwMode="auto">
            <a:xfrm>
              <a:off x="2544" y="2227"/>
              <a:ext cx="123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江</a:t>
              </a:r>
              <a:endParaRPr lang="zh-CN"/>
            </a:p>
          </p:txBody>
        </p:sp>
        <p:sp>
          <p:nvSpPr>
            <p:cNvPr id="158" name="Rectangle 166"/>
            <p:cNvSpPr>
              <a:spLocks noChangeArrowheads="1"/>
            </p:cNvSpPr>
            <p:nvPr/>
          </p:nvSpPr>
          <p:spPr bwMode="auto">
            <a:xfrm>
              <a:off x="2492" y="2404"/>
              <a:ext cx="122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西</a:t>
              </a:r>
              <a:endParaRPr lang="zh-CN"/>
            </a:p>
          </p:txBody>
        </p:sp>
        <p:sp>
          <p:nvSpPr>
            <p:cNvPr id="159" name="Rectangle 167"/>
            <p:cNvSpPr>
              <a:spLocks noChangeArrowheads="1"/>
            </p:cNvSpPr>
            <p:nvPr/>
          </p:nvSpPr>
          <p:spPr bwMode="auto">
            <a:xfrm>
              <a:off x="2728" y="2367"/>
              <a:ext cx="122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福</a:t>
              </a:r>
              <a:endParaRPr lang="zh-CN"/>
            </a:p>
          </p:txBody>
        </p:sp>
        <p:sp>
          <p:nvSpPr>
            <p:cNvPr id="160" name="Rectangle 168"/>
            <p:cNvSpPr>
              <a:spLocks noChangeArrowheads="1"/>
            </p:cNvSpPr>
            <p:nvPr/>
          </p:nvSpPr>
          <p:spPr bwMode="auto">
            <a:xfrm>
              <a:off x="2684" y="2487"/>
              <a:ext cx="123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建</a:t>
              </a:r>
              <a:endParaRPr lang="zh-CN"/>
            </a:p>
          </p:txBody>
        </p:sp>
        <p:sp>
          <p:nvSpPr>
            <p:cNvPr id="161" name="Rectangle 169"/>
            <p:cNvSpPr>
              <a:spLocks noChangeArrowheads="1"/>
            </p:cNvSpPr>
            <p:nvPr/>
          </p:nvSpPr>
          <p:spPr bwMode="auto">
            <a:xfrm>
              <a:off x="2842" y="2153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浙</a:t>
              </a:r>
              <a:endParaRPr lang="zh-CN"/>
            </a:p>
          </p:txBody>
        </p:sp>
        <p:sp>
          <p:nvSpPr>
            <p:cNvPr id="162" name="Rectangle 170"/>
            <p:cNvSpPr>
              <a:spLocks noChangeArrowheads="1"/>
            </p:cNvSpPr>
            <p:nvPr/>
          </p:nvSpPr>
          <p:spPr bwMode="auto">
            <a:xfrm>
              <a:off x="2536" y="1525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山</a:t>
              </a:r>
              <a:endParaRPr lang="zh-CN"/>
            </a:p>
          </p:txBody>
        </p:sp>
        <p:sp>
          <p:nvSpPr>
            <p:cNvPr id="163" name="Rectangle 171"/>
            <p:cNvSpPr>
              <a:spLocks noChangeArrowheads="1"/>
            </p:cNvSpPr>
            <p:nvPr/>
          </p:nvSpPr>
          <p:spPr bwMode="auto">
            <a:xfrm>
              <a:off x="2658" y="1525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东</a:t>
              </a:r>
              <a:endParaRPr lang="zh-CN"/>
            </a:p>
          </p:txBody>
        </p:sp>
        <p:sp>
          <p:nvSpPr>
            <p:cNvPr id="164" name="Rectangle 172"/>
            <p:cNvSpPr>
              <a:spLocks noChangeArrowheads="1"/>
            </p:cNvSpPr>
            <p:nvPr/>
          </p:nvSpPr>
          <p:spPr bwMode="auto">
            <a:xfrm>
              <a:off x="2335" y="1830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南</a:t>
              </a:r>
              <a:endParaRPr lang="zh-CN"/>
            </a:p>
          </p:txBody>
        </p:sp>
        <p:sp>
          <p:nvSpPr>
            <p:cNvPr id="165" name="Rectangle 173"/>
            <p:cNvSpPr>
              <a:spLocks noChangeArrowheads="1"/>
            </p:cNvSpPr>
            <p:nvPr/>
          </p:nvSpPr>
          <p:spPr bwMode="auto">
            <a:xfrm>
              <a:off x="2221" y="1813"/>
              <a:ext cx="122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河</a:t>
              </a:r>
              <a:endParaRPr lang="zh-CN"/>
            </a:p>
          </p:txBody>
        </p:sp>
        <p:sp>
          <p:nvSpPr>
            <p:cNvPr id="166" name="Rectangle 174"/>
            <p:cNvSpPr>
              <a:spLocks noChangeArrowheads="1"/>
            </p:cNvSpPr>
            <p:nvPr/>
          </p:nvSpPr>
          <p:spPr bwMode="auto">
            <a:xfrm>
              <a:off x="1819" y="2487"/>
              <a:ext cx="175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贵州</a:t>
              </a:r>
              <a:endParaRPr lang="zh-CN"/>
            </a:p>
          </p:txBody>
        </p:sp>
        <p:sp>
          <p:nvSpPr>
            <p:cNvPr id="167" name="Rectangle 175"/>
            <p:cNvSpPr>
              <a:spLocks noChangeArrowheads="1"/>
            </p:cNvSpPr>
            <p:nvPr/>
          </p:nvSpPr>
          <p:spPr bwMode="auto">
            <a:xfrm>
              <a:off x="2020" y="1525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陕</a:t>
              </a:r>
              <a:endParaRPr lang="zh-CN"/>
            </a:p>
          </p:txBody>
        </p:sp>
        <p:sp>
          <p:nvSpPr>
            <p:cNvPr id="168" name="Rectangle 176"/>
            <p:cNvSpPr>
              <a:spLocks noChangeArrowheads="1"/>
            </p:cNvSpPr>
            <p:nvPr/>
          </p:nvSpPr>
          <p:spPr bwMode="auto">
            <a:xfrm>
              <a:off x="1967" y="1802"/>
              <a:ext cx="123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西</a:t>
              </a:r>
              <a:endParaRPr lang="zh-CN"/>
            </a:p>
          </p:txBody>
        </p:sp>
        <p:sp>
          <p:nvSpPr>
            <p:cNvPr id="169" name="Rectangle 177"/>
            <p:cNvSpPr>
              <a:spLocks noChangeArrowheads="1"/>
            </p:cNvSpPr>
            <p:nvPr/>
          </p:nvSpPr>
          <p:spPr bwMode="auto">
            <a:xfrm>
              <a:off x="2352" y="1137"/>
              <a:ext cx="122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河</a:t>
              </a:r>
              <a:endParaRPr lang="zh-CN"/>
            </a:p>
          </p:txBody>
        </p:sp>
        <p:sp>
          <p:nvSpPr>
            <p:cNvPr id="170" name="Rectangle 178"/>
            <p:cNvSpPr>
              <a:spLocks noChangeArrowheads="1"/>
            </p:cNvSpPr>
            <p:nvPr/>
          </p:nvSpPr>
          <p:spPr bwMode="auto">
            <a:xfrm>
              <a:off x="2396" y="1368"/>
              <a:ext cx="175" cy="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北</a:t>
              </a:r>
              <a:endParaRPr lang="zh-CN"/>
            </a:p>
          </p:txBody>
        </p:sp>
        <p:sp>
          <p:nvSpPr>
            <p:cNvPr id="171" name="Rectangle 179"/>
            <p:cNvSpPr>
              <a:spLocks noChangeArrowheads="1"/>
            </p:cNvSpPr>
            <p:nvPr/>
          </p:nvSpPr>
          <p:spPr bwMode="auto">
            <a:xfrm>
              <a:off x="2702" y="1747"/>
              <a:ext cx="105" cy="1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300" b="1">
                  <a:solidFill>
                    <a:srgbClr val="FFFFFF"/>
                  </a:solidFill>
                  <a:latin typeface="宋体" pitchFamily="2" charset="-122"/>
                </a:rPr>
                <a:t>江</a:t>
              </a:r>
              <a:endParaRPr lang="zh-CN"/>
            </a:p>
          </p:txBody>
        </p:sp>
        <p:sp>
          <p:nvSpPr>
            <p:cNvPr id="172" name="Rectangle 180"/>
            <p:cNvSpPr>
              <a:spLocks noChangeArrowheads="1"/>
            </p:cNvSpPr>
            <p:nvPr/>
          </p:nvSpPr>
          <p:spPr bwMode="auto">
            <a:xfrm>
              <a:off x="2745" y="1868"/>
              <a:ext cx="105" cy="1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300" b="1">
                  <a:solidFill>
                    <a:srgbClr val="FFFFFF"/>
                  </a:solidFill>
                  <a:latin typeface="宋体" pitchFamily="2" charset="-122"/>
                </a:rPr>
                <a:t>苏</a:t>
              </a:r>
              <a:endParaRPr lang="zh-CN"/>
            </a:p>
          </p:txBody>
        </p:sp>
        <p:sp>
          <p:nvSpPr>
            <p:cNvPr id="173" name="Rectangle 181"/>
            <p:cNvSpPr>
              <a:spLocks noChangeArrowheads="1"/>
            </p:cNvSpPr>
            <p:nvPr/>
          </p:nvSpPr>
          <p:spPr bwMode="auto">
            <a:xfrm>
              <a:off x="2798" y="1008"/>
              <a:ext cx="175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500" b="1">
                  <a:solidFill>
                    <a:srgbClr val="FFFFFF"/>
                  </a:solidFill>
                  <a:latin typeface="宋体" pitchFamily="2" charset="-122"/>
                </a:rPr>
                <a:t>辽宁</a:t>
              </a:r>
              <a:endParaRPr lang="zh-CN"/>
            </a:p>
          </p:txBody>
        </p:sp>
        <p:sp>
          <p:nvSpPr>
            <p:cNvPr id="174" name="Rectangle 182"/>
            <p:cNvSpPr>
              <a:spLocks noChangeArrowheads="1"/>
            </p:cNvSpPr>
            <p:nvPr/>
          </p:nvSpPr>
          <p:spPr bwMode="auto">
            <a:xfrm>
              <a:off x="1845" y="2219"/>
              <a:ext cx="149" cy="1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300" b="1">
                  <a:solidFill>
                    <a:srgbClr val="FFFFFF"/>
                  </a:solidFill>
                  <a:latin typeface="宋体" pitchFamily="2" charset="-122"/>
                </a:rPr>
                <a:t>重庆</a:t>
              </a:r>
              <a:endParaRPr lang="zh-CN"/>
            </a:p>
          </p:txBody>
        </p:sp>
        <p:sp>
          <p:nvSpPr>
            <p:cNvPr id="175" name="Rectangle 183"/>
            <p:cNvSpPr>
              <a:spLocks noChangeArrowheads="1"/>
            </p:cNvSpPr>
            <p:nvPr/>
          </p:nvSpPr>
          <p:spPr bwMode="auto">
            <a:xfrm>
              <a:off x="2134" y="3180"/>
              <a:ext cx="122" cy="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900" b="1">
                  <a:solidFill>
                    <a:srgbClr val="FFFFFF"/>
                  </a:solidFill>
                  <a:latin typeface="宋体" pitchFamily="2" charset="-122"/>
                </a:rPr>
                <a:t>海南</a:t>
              </a:r>
              <a:endParaRPr lang="zh-CN"/>
            </a:p>
          </p:txBody>
        </p:sp>
        <p:sp>
          <p:nvSpPr>
            <p:cNvPr id="176" name="Rectangle 184"/>
            <p:cNvSpPr>
              <a:spLocks noChangeArrowheads="1"/>
            </p:cNvSpPr>
            <p:nvPr/>
          </p:nvSpPr>
          <p:spPr bwMode="auto">
            <a:xfrm>
              <a:off x="2981" y="2560"/>
              <a:ext cx="105" cy="1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300" b="1">
                  <a:solidFill>
                    <a:srgbClr val="FFFFFF"/>
                  </a:solidFill>
                  <a:latin typeface="宋体" pitchFamily="2" charset="-122"/>
                </a:rPr>
                <a:t>台</a:t>
              </a:r>
              <a:endParaRPr lang="zh-CN"/>
            </a:p>
          </p:txBody>
        </p:sp>
        <p:sp>
          <p:nvSpPr>
            <p:cNvPr id="177" name="Rectangle 185"/>
            <p:cNvSpPr>
              <a:spLocks noChangeArrowheads="1"/>
            </p:cNvSpPr>
            <p:nvPr/>
          </p:nvSpPr>
          <p:spPr bwMode="auto">
            <a:xfrm>
              <a:off x="2973" y="2671"/>
              <a:ext cx="105" cy="1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defTabSz="968375"/>
              <a:r>
                <a:rPr lang="zh-CN" sz="1300" b="1">
                  <a:solidFill>
                    <a:srgbClr val="FFFFFF"/>
                  </a:solidFill>
                  <a:latin typeface="宋体" pitchFamily="2" charset="-122"/>
                </a:rPr>
                <a:t>弯</a:t>
              </a:r>
              <a:endParaRPr lang="zh-CN"/>
            </a:p>
          </p:txBody>
        </p:sp>
      </p:grpSp>
      <p:graphicFrame>
        <p:nvGraphicFramePr>
          <p:cNvPr id="178" name="Object 76"/>
          <p:cNvGraphicFramePr>
            <a:graphicFrameLocks noChangeAspect="1"/>
          </p:cNvGraphicFramePr>
          <p:nvPr/>
        </p:nvGraphicFramePr>
        <p:xfrm>
          <a:off x="-85725" y="4135438"/>
          <a:ext cx="2451100" cy="2255837"/>
        </p:xfrm>
        <a:graphic>
          <a:graphicData uri="http://schemas.openxmlformats.org/presentationml/2006/ole">
            <p:oleObj spid="_x0000_s1031" name="Worksheet" r:id="rId7" imgW="3571858" imgH="3371740" progId="Excel.Sheet.8">
              <p:embed/>
            </p:oleObj>
          </a:graphicData>
        </a:graphic>
      </p:graphicFrame>
      <p:sp>
        <p:nvSpPr>
          <p:cNvPr id="179" name="Text Box 15"/>
          <p:cNvSpPr txBox="1">
            <a:spLocks noChangeArrowheads="1"/>
          </p:cNvSpPr>
          <p:nvPr/>
        </p:nvSpPr>
        <p:spPr bwMode="auto">
          <a:xfrm>
            <a:off x="6451600" y="1122073"/>
            <a:ext cx="1357313" cy="8001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>
                <a:latin typeface="Gungsuh" pitchFamily="18" charset="-127"/>
                <a:ea typeface="Gungsuh" pitchFamily="18" charset="-127"/>
              </a:rPr>
              <a:t>正规</a:t>
            </a:r>
            <a:r>
              <a:rPr lang="ja-JP" altLang="en-US" sz="1400" b="1" dirty="0">
                <a:latin typeface="Gungsuh" pitchFamily="18" charset="-127"/>
                <a:ea typeface="Gungsuh" pitchFamily="18" charset="-127"/>
              </a:rPr>
              <a:t/>
            </a:r>
            <a:br>
              <a:rPr lang="ja-JP" altLang="en-US" sz="1400" b="1" dirty="0">
                <a:latin typeface="Gungsuh" pitchFamily="18" charset="-127"/>
                <a:ea typeface="Gungsuh" pitchFamily="18" charset="-127"/>
              </a:rPr>
            </a:br>
            <a:r>
              <a:rPr lang="en-US" altLang="ja-JP" sz="1400" b="1" dirty="0">
                <a:latin typeface="Gungsuh" pitchFamily="18" charset="-127"/>
                <a:ea typeface="Gungsuh" pitchFamily="18" charset="-127"/>
              </a:rPr>
              <a:t>2200</a:t>
            </a:r>
            <a:r>
              <a:rPr lang="zh-CN" altLang="en-US" sz="1400" b="1" dirty="0">
                <a:latin typeface="Gungsuh" pitchFamily="18" charset="-127"/>
                <a:ea typeface="Gungsuh" pitchFamily="18" charset="-127"/>
              </a:rPr>
              <a:t>名</a:t>
            </a:r>
            <a:r>
              <a:rPr lang="en-US" altLang="zh-CN" sz="1200" b="1" dirty="0">
                <a:latin typeface="Gungsuh" pitchFamily="18" charset="-127"/>
                <a:ea typeface="Gungsuh" pitchFamily="18" charset="-127"/>
              </a:rPr>
              <a:t>(62%)</a:t>
            </a:r>
          </a:p>
          <a:p>
            <a:pPr>
              <a:spcBef>
                <a:spcPct val="50000"/>
              </a:spcBef>
            </a:pPr>
            <a:endParaRPr lang="en-US" altLang="zh-CN" sz="1200" b="1" dirty="0">
              <a:latin typeface="HGPGothicE" pitchFamily="50" charset="-128"/>
              <a:ea typeface="HGPGothicE" pitchFamily="50" charset="-128"/>
            </a:endParaRPr>
          </a:p>
        </p:txBody>
      </p:sp>
      <p:sp>
        <p:nvSpPr>
          <p:cNvPr id="18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496" y="-27384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企业介绍（人员构成）</a:t>
            </a:r>
            <a:endParaRPr lang="ja-JP" altLang="en-US" sz="28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2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职业健康卫生及环境管理组织架构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(EHS)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：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993228"/>
            <a:ext cx="9144000" cy="5361430"/>
            <a:chOff x="0" y="993228"/>
            <a:chExt cx="9144000" cy="53614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 t="4088"/>
            <a:stretch>
              <a:fillRect/>
            </a:stretch>
          </p:blipFill>
          <p:spPr bwMode="auto">
            <a:xfrm>
              <a:off x="0" y="993228"/>
              <a:ext cx="9144000" cy="53614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</p:pic>
        <p:sp>
          <p:nvSpPr>
            <p:cNvPr id="6" name="矩形 5"/>
            <p:cNvSpPr/>
            <p:nvPr/>
          </p:nvSpPr>
          <p:spPr>
            <a:xfrm>
              <a:off x="6876256" y="5476756"/>
              <a:ext cx="2188916" cy="797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69150" y="764704"/>
            <a:ext cx="4032448" cy="50405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 smtClean="0"/>
              <a:t>2008</a:t>
            </a:r>
            <a:r>
              <a:rPr lang="zh-CN" altLang="en-US" sz="1600" dirty="0" smtClean="0"/>
              <a:t>年成立。</a:t>
            </a:r>
            <a:endParaRPr lang="en-US" altLang="zh-CN" sz="1600" dirty="0" smtClean="0"/>
          </a:p>
          <a:p>
            <a:r>
              <a:rPr lang="zh-CN" altLang="en-US" sz="1600" dirty="0" smtClean="0"/>
              <a:t>专职安全</a:t>
            </a:r>
            <a:r>
              <a:rPr lang="en-US" altLang="zh-CN" sz="1600" dirty="0" smtClean="0"/>
              <a:t>&amp;</a:t>
            </a:r>
            <a:r>
              <a:rPr lang="zh-CN" altLang="en-US" sz="1600" dirty="0" smtClean="0"/>
              <a:t>环境管理人员：</a:t>
            </a:r>
            <a:r>
              <a:rPr lang="en-US" altLang="zh-CN" sz="1600" dirty="0" smtClean="0"/>
              <a:t>9</a:t>
            </a:r>
            <a:r>
              <a:rPr lang="zh-CN" altLang="en-US" sz="1600" dirty="0" smtClean="0"/>
              <a:t>人，兼职</a:t>
            </a:r>
            <a:r>
              <a:rPr lang="en-US" altLang="zh-CN" sz="1600" dirty="0" smtClean="0"/>
              <a:t>56</a:t>
            </a:r>
            <a:r>
              <a:rPr lang="zh-CN" altLang="en-US" sz="1600" dirty="0" smtClean="0"/>
              <a:t>人。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811560"/>
            <a:ext cx="4067944" cy="55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-25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3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职业卫生安全及环境方针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: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4437112"/>
            <a:ext cx="2304256" cy="9361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157424" y="1539319"/>
            <a:ext cx="5544616" cy="399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标注 10"/>
          <p:cNvSpPr/>
          <p:nvPr/>
        </p:nvSpPr>
        <p:spPr>
          <a:xfrm>
            <a:off x="1331640" y="1988840"/>
            <a:ext cx="3600400" cy="1656184"/>
          </a:xfrm>
          <a:prstGeom prst="wedgeRectCallout">
            <a:avLst>
              <a:gd name="adj1" fmla="val -38821"/>
              <a:gd name="adj2" fmla="val 100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 smtClean="0"/>
              <a:t>1</a:t>
            </a:r>
            <a:r>
              <a:rPr lang="zh-CN" altLang="en-US" sz="1600" dirty="0" smtClean="0"/>
              <a:t>、坚持安全第一，预防为主，综合治理，杜绝由业务所引发的灾害和疾病。同时降低又发此类灾害或疾病的风险。</a:t>
            </a:r>
            <a:endParaRPr lang="en-US" altLang="zh-CN" sz="1600" dirty="0" smtClean="0"/>
          </a:p>
          <a:p>
            <a:r>
              <a:rPr lang="en-US" altLang="zh-CN" sz="1600" dirty="0" smtClean="0"/>
              <a:t>2</a:t>
            </a:r>
            <a:r>
              <a:rPr lang="zh-CN" altLang="en-US" sz="1600" dirty="0" smtClean="0"/>
              <a:t>、努力促进全体员工身心健康，使其充分发挥各自的能力。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0"/>
            <a:ext cx="8369300" cy="6207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4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Meiryo UI" pitchFamily="34" charset="-128"/>
              </a:rPr>
              <a:t>职业卫生安全管理档案</a:t>
            </a:r>
            <a:endParaRPr lang="ja-JP" altLang="en-US" sz="3000" b="1" dirty="0" smtClean="0">
              <a:latin typeface="宋体" pitchFamily="2" charset="-122"/>
              <a:ea typeface="宋体" pitchFamily="2" charset="-122"/>
              <a:cs typeface="Meiryo UI" pitchFamily="34" charset="-128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377376" y="750726"/>
            <a:ext cx="290285" cy="290285"/>
          </a:xfrm>
          <a:prstGeom prst="ellipse">
            <a:avLst/>
          </a:prstGeom>
          <a:solidFill>
            <a:srgbClr val="AECE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6800" rIns="90000" bIns="46800" anchor="ctr"/>
          <a:lstStyle/>
          <a:p>
            <a:pPr algn="ctr" defTabSz="968375" eaLnBrk="0" hangingPunct="0">
              <a:defRPr/>
            </a:pPr>
            <a:endParaRPr kumimoji="0" lang="zh-CN" altLang="en-US" sz="1800" b="1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7" descr="d:\111341THM\Desktop\新建文件夹 (3)\IMG_2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5828" y="889007"/>
            <a:ext cx="3595315" cy="2696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69938" y="711200"/>
            <a:ext cx="53862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各项职业卫生安全管理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档案</a:t>
            </a:r>
            <a:endParaRPr lang="zh-CN" altLang="en-US" sz="1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84225" y="1073150"/>
            <a:ext cx="5878513" cy="5324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职业安全卫生管理制度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职业病防治目标管理责任制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职业危害防治计划和实施方案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职业病预防处理制度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职业病危害告知制度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职业健康宣传教育培训制度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作业场所职业危害因素检测管理规定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职业危害申报制度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职业安全健康事故应急救援预案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建设项目职业卫生“三同时”管理制度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职业病危害监测及评价管理制度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员工职业健康卫生管理制度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职业安全健康档案与职业安全健康监护档案管理制度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劳保用品管理制度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职业病防护设施维护检修制度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噪声作业管理制度</a:t>
            </a:r>
            <a:endParaRPr lang="en-US" altLang="zh-CN" sz="18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400"/>
              </a:lnSpc>
            </a:pPr>
            <a:r>
              <a:rPr lang="zh-CN" altLang="zh-CN" sz="1800" dirty="0">
                <a:latin typeface="宋体" pitchFamily="2" charset="-122"/>
                <a:ea typeface="宋体" pitchFamily="2" charset="-122"/>
              </a:rPr>
              <a:t>化学危险品管理</a:t>
            </a:r>
            <a:r>
              <a:rPr lang="zh-CN" altLang="zh-CN" sz="1800" dirty="0" smtClean="0">
                <a:latin typeface="宋体" pitchFamily="2" charset="-122"/>
                <a:ea typeface="宋体" pitchFamily="2" charset="-122"/>
              </a:rPr>
              <a:t>制度</a:t>
            </a:r>
            <a:endParaRPr lang="en-US" altLang="zh-CN" sz="1800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1556</Words>
  <Application>Microsoft Office PowerPoint</Application>
  <PresentationFormat>全屏显示(4:3)</PresentationFormat>
  <Paragraphs>352</Paragraphs>
  <Slides>35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38" baseType="lpstr">
      <vt:lpstr>Office 主题</vt:lpstr>
      <vt:lpstr>Worksheet</vt:lpstr>
      <vt:lpstr>Microsoft Office Excel 97-2003 工作表</vt:lpstr>
      <vt:lpstr>幻灯片 1</vt:lpstr>
      <vt:lpstr>职业健康卫生管理 东芝家用电器制造（南海）有限公司</vt:lpstr>
      <vt:lpstr>幻灯片 3</vt:lpstr>
      <vt:lpstr>1 企业介绍（厂区示意图）</vt:lpstr>
      <vt:lpstr>1 企业介绍（管理架构）</vt:lpstr>
      <vt:lpstr>1 企业介绍（人员构成）</vt:lpstr>
      <vt:lpstr>2 职业健康卫生及环境管理组织架构(EHS)：</vt:lpstr>
      <vt:lpstr>3 职业卫生安全及环境方针:</vt:lpstr>
      <vt:lpstr>4 职业卫生安全管理档案</vt:lpstr>
      <vt:lpstr>5 职业卫生安全管理活动 </vt:lpstr>
      <vt:lpstr>幻灯片 11</vt:lpstr>
      <vt:lpstr>幻灯片 12</vt:lpstr>
      <vt:lpstr>幻灯片 13</vt:lpstr>
      <vt:lpstr>5 职业卫生安全管理活动 </vt:lpstr>
      <vt:lpstr>5 职业卫生安全管理活动 </vt:lpstr>
      <vt:lpstr>5 职业卫生安全管理活动 </vt:lpstr>
      <vt:lpstr>5 职业卫生安全管理活动 </vt:lpstr>
      <vt:lpstr>5 职业卫生安全管理活动 </vt:lpstr>
      <vt:lpstr>5 职业卫生安全管理活动 </vt:lpstr>
      <vt:lpstr>5 职业卫生安全管理活动 </vt:lpstr>
      <vt:lpstr>5 职业卫生安全管理活动 </vt:lpstr>
      <vt:lpstr>5 职业卫生安全管理活动 </vt:lpstr>
      <vt:lpstr>5 职业卫生安全管理活动 </vt:lpstr>
      <vt:lpstr>5 职业卫生安全管理活动 </vt:lpstr>
      <vt:lpstr>5 职业卫生安全管理活动（职业技能锻炼） </vt:lpstr>
      <vt:lpstr>5 职业卫生安全管理活动 </vt:lpstr>
      <vt:lpstr>6 我们的成果：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职业卫生安全管理 经验交流</dc:title>
  <dc:creator>Zhao Rui</dc:creator>
  <cp:lastModifiedBy>111032THM</cp:lastModifiedBy>
  <cp:revision>287</cp:revision>
  <dcterms:created xsi:type="dcterms:W3CDTF">2014-08-21T02:36:00Z</dcterms:created>
  <dcterms:modified xsi:type="dcterms:W3CDTF">2016-03-15T03:26:24Z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